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ContentType="application/vnd.openxmlformats-officedocument.presentationml.slideLayout+xml" PartName="/ppt/slideLayouts/slideLayout1.xml"/>
  <Override ContentType="application/vnd.openxmlformats-officedocument.presentationml.slideLayout+xml" PartName="/ppt/slideLayouts/slideLayout3.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8.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7.xml"/>
  <Override ContentType="application/vnd.openxmlformats-officedocument.presentationml.notesSlide+xml" PartName="/ppt/notesSlides/notesSlide13.xml"/>
  <Override ContentType="application/vnd.openxmlformats-officedocument.presentationml.notesSlide+xml" PartName="/ppt/notesSlides/notesSlide3.xml"/>
  <Override ContentType="application/vnd.openxmlformats-officedocument.presentationml.notesSlide+xml" PartName="/ppt/notesSlides/notesSlide1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2.xml"/>
  <Override ContentType="application/vnd.openxmlformats-officedocument.presentationml.slide+xml" PartName="/ppt/slides/slide9.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4.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5.xml"/>
  <Override ContentType="application/vnd.openxmlformats-officedocument.presentationml.tableStyles+xml" PartName="/ppt/tableStyles.xml"/>
</Types>
</file>

<file path=_rels/.rels><?xml version="1.0" encoding="UTF-8" standalone="yes"?><Relationships xmlns="http://schemas.openxmlformats.org/package/2006/relationships"><Relationship Type="http://schemas.openxmlformats.org/officeDocument/2006/relationships/officeDocument" Id="rId1"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c:Ignorable="mv" autoCompressPictures="0" mc:PreserveAttributes="mv:*" saveSubsetFonts="1">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y="9144000" cx="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8EA24BC2-8BB2-4756-8DC8-F363813FABB9}">
  <a:tblStyle styleName="Table_0" styleId="{8EA24BC2-8BB2-4756-8DC8-F363813FABB9}">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Lst>
</file>

<file path=ppt/_rels/presentation.xml.rels><?xml version="1.0" encoding="UTF-8" standalone="yes"?><Relationships xmlns="http://schemas.openxmlformats.org/package/2006/relationships"><Relationship Type="http://schemas.openxmlformats.org/officeDocument/2006/relationships/slide" Id="rId18" Target="slides/slide13.xml"/><Relationship Type="http://schemas.openxmlformats.org/officeDocument/2006/relationships/slide" Id="rId17" Target="slides/slide12.xml"/><Relationship Type="http://schemas.openxmlformats.org/officeDocument/2006/relationships/slide" Id="rId16" Target="slides/slide11.xml"/><Relationship Type="http://schemas.openxmlformats.org/officeDocument/2006/relationships/slide" Id="rId15" Target="slides/slide10.xml"/><Relationship Type="http://schemas.openxmlformats.org/officeDocument/2006/relationships/slide" Id="rId14" Target="slides/slide9.xml"/><Relationship Type="http://schemas.openxmlformats.org/officeDocument/2006/relationships/presProps" Id="rId2" Target="presProps.xml"/><Relationship Type="http://schemas.openxmlformats.org/officeDocument/2006/relationships/slide" Id="rId12" Target="slides/slide7.xml"/><Relationship Type="http://schemas.openxmlformats.org/officeDocument/2006/relationships/theme" Id="rId1" Target="theme/theme1.xml"/><Relationship Type="http://schemas.openxmlformats.org/officeDocument/2006/relationships/slide" Id="rId13" Target="slides/slide8.xml"/><Relationship Type="http://schemas.openxmlformats.org/officeDocument/2006/relationships/slideMaster" Id="rId4" Target="slideMasters/slideMaster1.xml"/><Relationship Type="http://schemas.openxmlformats.org/officeDocument/2006/relationships/slide" Id="rId10" Target="slides/slide5.xml"/><Relationship Type="http://schemas.openxmlformats.org/officeDocument/2006/relationships/tableStyles" Id="rId3" Target="tableStyles.xml"/><Relationship Type="http://schemas.openxmlformats.org/officeDocument/2006/relationships/slide" Id="rId11" Target="slides/slide6.xml"/><Relationship Type="http://schemas.openxmlformats.org/officeDocument/2006/relationships/slide" Id="rId9" Target="slides/slide4.xml"/><Relationship Type="http://schemas.openxmlformats.org/officeDocument/2006/relationships/slide" Id="rId6" Target="slides/slide1.xml"/><Relationship Type="http://schemas.openxmlformats.org/officeDocument/2006/relationships/notesMaster" Id="rId5" Target="notesMasters/notesMaster1.xml"/><Relationship Type="http://schemas.openxmlformats.org/officeDocument/2006/relationships/slide" Id="rId8" Target="slides/slide3.xml"/><Relationship Type="http://schemas.openxmlformats.org/officeDocument/2006/relationships/slide" Id="rId7" Target="slides/slide2.xml"/></Relationships>
</file>

<file path=ppt/notesMasters/_rels/notesMaster1.xml.rels><?xml version="1.0" encoding="UTF-8" standalone="yes"?><Relationships xmlns="http://schemas.openxmlformats.org/package/2006/relationships"><Relationship Type="http://schemas.openxmlformats.org/officeDocument/2006/relationships/theme" Id="rId1"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 id="1"/>
        <p:cNvGrpSpPr/>
        <p:nvPr/>
      </p:nvGrpSpPr>
      <p:grpSpPr>
        <a:xfrm>
          <a:off x="0" y="0"/>
          <a:ext cx="0" cy="0"/>
          <a:chOff x="0" y="0"/>
          <a:chExt cx="0" cy="0"/>
        </a:xfrm>
      </p:grpSpPr>
      <p:sp>
        <p:nvSpPr>
          <p:cNvPr name="Shape 2" id="2"/>
          <p:cNvSpPr/>
          <p:nvPr>
            <p:ph idx="2" type="sldImg"/>
          </p:nvPr>
        </p:nvSpPr>
        <p:spPr>
          <a:xfrm>
            <a:off x="1143225" y="685800"/>
            <a:ext cx="4572225" cy="3429000"/>
          </a:xfrm>
          <a:custGeom>
            <a:pathLst>
              <a:path w="120000" h="120000" extrusionOk="0">
                <a:moveTo>
                  <a:pt x="0" y="0"/>
                </a:moveTo>
                <a:lnTo>
                  <a:pt x="120000" y="0"/>
                </a:lnTo>
                <a:lnTo>
                  <a:pt x="120000" y="120000"/>
                </a:lnTo>
                <a:lnTo>
                  <a:pt x="0" y="120000"/>
                </a:lnTo>
                <a:close/>
              </a:path>
            </a:pathLst>
          </a:custGeom>
        </p:spPr>
      </p:sp>
      <p:sp>
        <p:nvSpPr>
          <p:cNvPr name="Shape 3" id="3"/>
          <p:cNvSpPr txBox="1"/>
          <p:nvPr>
            <p:ph idx="1" type="body"/>
          </p:nvPr>
        </p:nvSpPr>
        <p:spPr>
          <a:xfrm>
            <a:off x="685800" y="4343400"/>
            <a:ext cx="5486399" cy="4114800"/>
          </a:xfrm>
          <a:prstGeom prst="rect">
            <a:avLst/>
          </a:prstGeom>
        </p:spPr>
        <p:txBody>
          <a:bodyPr anchorCtr="0" bIns="91425" tIns="91425" anchor="t" lIns="91425" rIns="91425"/>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6="accent6" tx2="lt2" accent5="accent5" bg2="dk2" tx1="dk1" accent4="accent4" bg1="lt1" accent3="accent3" accent2="accent2" accent1="accent1" folHlink="folHlink" hlink="hlink"/>
</p:notesMaster>
</file>

<file path=ppt/notesSlides/_rels/notesSlide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5" id="35"/>
        <p:cNvGrpSpPr/>
        <p:nvPr/>
      </p:nvGrpSpPr>
      <p:grpSpPr>
        <a:xfrm>
          <a:off y="0" x="0"/>
          <a:ext cy="0" cx="0"/>
          <a:chOff y="0" x="0"/>
          <a:chExt cy="0" cx="0"/>
        </a:xfrm>
      </p:grpSpPr>
      <p:sp>
        <p:nvSpPr>
          <p:cNvPr name="Shape 36" id="36"/>
          <p:cNvSpPr/>
          <p:nvPr>
            <p:ph type="sldImg" idx="2"/>
          </p:nvPr>
        </p:nvSpPr>
        <p:spPr>
          <a:xfrm>
            <a:off y="685800" x="1143225"/>
            <a:ext cy="3429000" cx="4572225"/>
          </a:xfrm>
          <a:custGeom>
            <a:pathLst>
              <a:path extrusionOk="0" h="120000" w="120000">
                <a:moveTo>
                  <a:pt y="0" x="0"/>
                </a:moveTo>
                <a:lnTo>
                  <a:pt y="0" x="120000"/>
                </a:lnTo>
                <a:lnTo>
                  <a:pt y="120000" x="120000"/>
                </a:lnTo>
                <a:lnTo>
                  <a:pt y="120000" x="0"/>
                </a:lnTo>
                <a:close/>
              </a:path>
            </a:pathLst>
          </a:custGeom>
        </p:spPr>
      </p:sp>
      <p:sp>
        <p:nvSpPr>
          <p:cNvPr name="Shape 37" id="3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35" id="135"/>
        <p:cNvGrpSpPr/>
        <p:nvPr/>
      </p:nvGrpSpPr>
      <p:grpSpPr>
        <a:xfrm>
          <a:off y="0" x="0"/>
          <a:ext cy="0" cx="0"/>
          <a:chOff y="0" x="0"/>
          <a:chExt cy="0" cx="0"/>
        </a:xfrm>
      </p:grpSpPr>
      <p:sp>
        <p:nvSpPr>
          <p:cNvPr name="Shape 136" id="13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37" id="13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6" id="146"/>
        <p:cNvGrpSpPr/>
        <p:nvPr/>
      </p:nvGrpSpPr>
      <p:grpSpPr>
        <a:xfrm>
          <a:off y="0" x="0"/>
          <a:ext cy="0" cx="0"/>
          <a:chOff y="0" x="0"/>
          <a:chExt cy="0" cx="0"/>
        </a:xfrm>
      </p:grpSpPr>
      <p:sp>
        <p:nvSpPr>
          <p:cNvPr name="Shape 147" id="14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48" id="14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52" id="152"/>
        <p:cNvGrpSpPr/>
        <p:nvPr/>
      </p:nvGrpSpPr>
      <p:grpSpPr>
        <a:xfrm>
          <a:off y="0" x="0"/>
          <a:ext cy="0" cx="0"/>
          <a:chOff y="0" x="0"/>
          <a:chExt cy="0" cx="0"/>
        </a:xfrm>
      </p:grpSpPr>
      <p:sp>
        <p:nvSpPr>
          <p:cNvPr name="Shape 153" id="153"/>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54" id="154"/>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59" id="159"/>
        <p:cNvGrpSpPr/>
        <p:nvPr/>
      </p:nvGrpSpPr>
      <p:grpSpPr>
        <a:xfrm>
          <a:off y="0" x="0"/>
          <a:ext cy="0" cx="0"/>
          <a:chOff y="0" x="0"/>
          <a:chExt cy="0" cx="0"/>
        </a:xfrm>
      </p:grpSpPr>
      <p:sp>
        <p:nvSpPr>
          <p:cNvPr name="Shape 160" id="16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61" id="16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5" id="45"/>
        <p:cNvGrpSpPr/>
        <p:nvPr/>
      </p:nvGrpSpPr>
      <p:grpSpPr>
        <a:xfrm>
          <a:off y="0" x="0"/>
          <a:ext cy="0" cx="0"/>
          <a:chOff y="0" x="0"/>
          <a:chExt cy="0" cx="0"/>
        </a:xfrm>
      </p:grpSpPr>
      <p:sp>
        <p:nvSpPr>
          <p:cNvPr name="Shape 46" id="4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7" id="4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2" id="52"/>
        <p:cNvGrpSpPr/>
        <p:nvPr/>
      </p:nvGrpSpPr>
      <p:grpSpPr>
        <a:xfrm>
          <a:off y="0" x="0"/>
          <a:ext cy="0" cx="0"/>
          <a:chOff y="0" x="0"/>
          <a:chExt cy="0" cx="0"/>
        </a:xfrm>
      </p:grpSpPr>
      <p:sp>
        <p:nvSpPr>
          <p:cNvPr name="Shape 53" id="53"/>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4" id="54"/>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64" id="64"/>
        <p:cNvGrpSpPr/>
        <p:nvPr/>
      </p:nvGrpSpPr>
      <p:grpSpPr>
        <a:xfrm>
          <a:off y="0" x="0"/>
          <a:ext cy="0" cx="0"/>
          <a:chOff y="0" x="0"/>
          <a:chExt cy="0" cx="0"/>
        </a:xfrm>
      </p:grpSpPr>
      <p:sp>
        <p:nvSpPr>
          <p:cNvPr name="Shape 65" id="6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66" id="6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75" id="75"/>
        <p:cNvGrpSpPr/>
        <p:nvPr/>
      </p:nvGrpSpPr>
      <p:grpSpPr>
        <a:xfrm>
          <a:off y="0" x="0"/>
          <a:ext cy="0" cx="0"/>
          <a:chOff y="0" x="0"/>
          <a:chExt cy="0" cx="0"/>
        </a:xfrm>
      </p:grpSpPr>
      <p:sp>
        <p:nvSpPr>
          <p:cNvPr name="Shape 76" id="7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77" id="7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84" id="84"/>
        <p:cNvGrpSpPr/>
        <p:nvPr/>
      </p:nvGrpSpPr>
      <p:grpSpPr>
        <a:xfrm>
          <a:off y="0" x="0"/>
          <a:ext cy="0" cx="0"/>
          <a:chOff y="0" x="0"/>
          <a:chExt cy="0" cx="0"/>
        </a:xfrm>
      </p:grpSpPr>
      <p:sp>
        <p:nvSpPr>
          <p:cNvPr name="Shape 85" id="8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86" id="8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6" id="96"/>
        <p:cNvGrpSpPr/>
        <p:nvPr/>
      </p:nvGrpSpPr>
      <p:grpSpPr>
        <a:xfrm>
          <a:off y="0" x="0"/>
          <a:ext cy="0" cx="0"/>
          <a:chOff y="0" x="0"/>
          <a:chExt cy="0" cx="0"/>
        </a:xfrm>
      </p:grpSpPr>
      <p:sp>
        <p:nvSpPr>
          <p:cNvPr name="Shape 97" id="9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98" id="9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13" id="113"/>
        <p:cNvGrpSpPr/>
        <p:nvPr/>
      </p:nvGrpSpPr>
      <p:grpSpPr>
        <a:xfrm>
          <a:off y="0" x="0"/>
          <a:ext cy="0" cx="0"/>
          <a:chOff y="0" x="0"/>
          <a:chExt cy="0" cx="0"/>
        </a:xfrm>
      </p:grpSpPr>
      <p:sp>
        <p:nvSpPr>
          <p:cNvPr name="Shape 114" id="11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15" id="115"/>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5" id="125"/>
        <p:cNvGrpSpPr/>
        <p:nvPr/>
      </p:nvGrpSpPr>
      <p:grpSpPr>
        <a:xfrm>
          <a:off y="0" x="0"/>
          <a:ext cy="0" cx="0"/>
          <a:chOff y="0" x="0"/>
          <a:chExt cy="0" cx="0"/>
        </a:xfrm>
      </p:grpSpPr>
      <p:sp>
        <p:nvSpPr>
          <p:cNvPr name="Shape 126" id="12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27" id="127"/>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2.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3.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4.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5.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6.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7" id="7"/>
        <p:cNvGrpSpPr/>
        <p:nvPr/>
      </p:nvGrpSpPr>
      <p:grpSpPr>
        <a:xfrm>
          <a:off y="0" x="0"/>
          <a:ext cy="0" cx="0"/>
          <a:chOff y="0" x="0"/>
          <a:chExt cy="0" cx="0"/>
        </a:xfrm>
      </p:grpSpPr>
      <p:sp>
        <p:nvSpPr>
          <p:cNvPr name="Shape 8" id="8"/>
          <p:cNvSpPr/>
          <p:nvPr/>
        </p:nvSpPr>
        <p:spPr>
          <a:xfrm>
            <a:off y="0" x="0"/>
            <a:ext cy="4691399" cx="9144000"/>
          </a:xfrm>
          <a:prstGeom prst="rect">
            <a:avLst/>
          </a:prstGeom>
          <a:solidFill>
            <a:schemeClr val="dk2"/>
          </a:solidFill>
          <a:ln>
            <a:noFill/>
          </a:ln>
        </p:spPr>
        <p:txBody>
          <a:bodyPr bIns="45700" tIns="45700" lIns="91425" anchor="ctr" anchorCtr="0" rIns="91425">
            <a:spAutoFit/>
          </a:bodyPr>
          <a:lstStyle/>
          <a:p/>
        </p:txBody>
      </p:sp>
      <p:cxnSp>
        <p:nvCxnSpPr>
          <p:cNvPr name="Shape 9" id="9"/>
          <p:cNvCxnSpPr/>
          <p:nvPr/>
        </p:nvCxnSpPr>
        <p:spPr>
          <a:xfrm>
            <a:off y="4662139"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10" id="10"/>
          <p:cNvSpPr txBox="1"/>
          <p:nvPr>
            <p:ph type="ctrTitle"/>
          </p:nvPr>
        </p:nvSpPr>
        <p:spPr>
          <a:xfrm>
            <a:off y="2490375" x="685800"/>
            <a:ext cy="2198400" cx="7772400"/>
          </a:xfrm>
          <a:prstGeom prst="rect">
            <a:avLst/>
          </a:prstGeom>
          <a:noFill/>
          <a:ln>
            <a:noFill/>
          </a:ln>
        </p:spPr>
        <p:txBody>
          <a:bodyPr bIns="91425" tIns="91425" lIns="91425" anchor="b" anchorCtr="0" rIns="91425"/>
          <a:lstStyle>
            <a:lvl1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1pPr>
            <a:lvl2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2pPr>
            <a:lvl3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3pPr>
            <a:lvl4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4pPr>
            <a:lvl5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5pPr>
            <a:lvl6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6pPr>
            <a:lvl7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7pPr>
            <a:lvl8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8pPr>
            <a:lvl9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9pPr>
          </a:lstStyle>
          <a:p/>
        </p:txBody>
      </p:sp>
      <p:sp>
        <p:nvSpPr>
          <p:cNvPr name="Shape 11" id="11"/>
          <p:cNvSpPr txBox="1"/>
          <p:nvPr>
            <p:ph type="subTitle" idx="1"/>
          </p:nvPr>
        </p:nvSpPr>
        <p:spPr>
          <a:xfrm>
            <a:off y="4836035" x="685800"/>
            <a:ext cy="1032599" cx="7772400"/>
          </a:xfrm>
          <a:prstGeom prst="rect">
            <a:avLst/>
          </a:prstGeom>
          <a:noFill/>
          <a:ln>
            <a:noFill/>
          </a:ln>
        </p:spPr>
        <p:txBody>
          <a:bodyPr bIns="91425" tIns="91425" lIns="91425" anchor="t" anchorCtr="0" rIns="91425"/>
          <a:lstStyle>
            <a:lvl1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12" id="12"/>
        <p:cNvGrpSpPr/>
        <p:nvPr/>
      </p:nvGrpSpPr>
      <p:grpSpPr>
        <a:xfrm>
          <a:off y="0" x="0"/>
          <a:ext cy="0" cx="0"/>
          <a:chOff y="0" x="0"/>
          <a:chExt cy="0" cx="0"/>
        </a:xfrm>
      </p:grpSpPr>
      <p:sp>
        <p:nvSpPr>
          <p:cNvPr name="Shape 13" id="13"/>
          <p:cNvSpPr/>
          <p:nvPr/>
        </p:nvSpPr>
        <p:spPr>
          <a:xfrm>
            <a:off y="0" x="0"/>
            <a:ext cy="1532999" cx="9144000"/>
          </a:xfrm>
          <a:prstGeom prst="rect">
            <a:avLst/>
          </a:prstGeom>
          <a:solidFill>
            <a:srgbClr val="2388DB"/>
          </a:solidFill>
          <a:ln>
            <a:noFill/>
          </a:ln>
        </p:spPr>
        <p:txBody>
          <a:bodyPr bIns="45700" tIns="45700" lIns="91425" anchor="ctr" anchorCtr="0" rIns="91425">
            <a:spAutoFit/>
          </a:bodyPr>
          <a:lstStyle/>
          <a:p/>
        </p:txBody>
      </p:sp>
      <p:cxnSp>
        <p:nvCxnSpPr>
          <p:cNvPr name="Shape 14" id="14"/>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15" id="15"/>
          <p:cNvSpPr txBox="1"/>
          <p:nvPr>
            <p:ph type="title"/>
          </p:nvPr>
        </p:nvSpPr>
        <p:spPr>
          <a:xfrm>
            <a:off y="274637" x="457200"/>
            <a:ext cy="1143000" cx="8229600"/>
          </a:xfrm>
          <a:prstGeom prst="rect">
            <a:avLst/>
          </a:prstGeom>
          <a:noFill/>
          <a:ln>
            <a:noFill/>
          </a:ln>
        </p:spPr>
        <p:txBody>
          <a:bodyPr bIns="91425" tIns="91425" lIns="91425" anchor="b" anchorCtr="0" rIns="91425"/>
          <a:lstStyle>
            <a:lvl1pPr rtl="0">
              <a:defRPr sz="3600"/>
            </a:lvl1pPr>
            <a:lvl2pPr rtl="0">
              <a:defRPr sz="3600"/>
            </a:lvl2pPr>
            <a:lvl3pPr rtl="0">
              <a:defRPr sz="3600"/>
            </a:lvl3pPr>
            <a:lvl4pPr rtl="0">
              <a:defRPr sz="3600"/>
            </a:lvl4pPr>
            <a:lvl5pPr rtl="0">
              <a:defRPr sz="3600"/>
            </a:lvl5pPr>
            <a:lvl6pPr rtl="0">
              <a:defRPr sz="3600"/>
            </a:lvl6pPr>
            <a:lvl7pPr rtl="0">
              <a:defRPr sz="3600"/>
            </a:lvl7pPr>
            <a:lvl8pPr rtl="0">
              <a:defRPr sz="3600"/>
            </a:lvl8pPr>
            <a:lvl9pPr rtl="0">
              <a:defRPr sz="3600"/>
            </a:lvl9pPr>
          </a:lstStyle>
          <a:p/>
        </p:txBody>
      </p:sp>
      <p:sp>
        <p:nvSpPr>
          <p:cNvPr name="Shape 16" id="1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17" id="17"/>
        <p:cNvGrpSpPr/>
        <p:nvPr/>
      </p:nvGrpSpPr>
      <p:grpSpPr>
        <a:xfrm>
          <a:off y="0" x="0"/>
          <a:ext cy="0" cx="0"/>
          <a:chOff y="0" x="0"/>
          <a:chExt cy="0" cx="0"/>
        </a:xfrm>
      </p:grpSpPr>
      <p:sp>
        <p:nvSpPr>
          <p:cNvPr name="Shape 18" id="18"/>
          <p:cNvSpPr/>
          <p:nvPr/>
        </p:nvSpPr>
        <p:spPr>
          <a:xfrm>
            <a:off y="0" x="0"/>
            <a:ext cy="1532999" cx="9144000"/>
          </a:xfrm>
          <a:prstGeom prst="rect">
            <a:avLst/>
          </a:prstGeom>
          <a:solidFill>
            <a:schemeClr val="dk2"/>
          </a:solidFill>
          <a:ln>
            <a:noFill/>
          </a:ln>
        </p:spPr>
        <p:txBody>
          <a:bodyPr bIns="45700" tIns="45700" lIns="91425" anchor="ctr" anchorCtr="0" rIns="91425">
            <a:spAutoFit/>
          </a:bodyPr>
          <a:lstStyle/>
          <a:p/>
        </p:txBody>
      </p:sp>
      <p:cxnSp>
        <p:nvCxnSpPr>
          <p:cNvPr name="Shape 19" id="19"/>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20" id="20"/>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p:txBody>
      </p:sp>
      <p:sp>
        <p:nvSpPr>
          <p:cNvPr name="Shape 21" id="21"/>
          <p:cNvSpPr txBox="1"/>
          <p:nvPr>
            <p:ph type="body" idx="1"/>
          </p:nvPr>
        </p:nvSpPr>
        <p:spPr>
          <a:xfrm>
            <a:off y="1600200" x="457200"/>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22" id="22"/>
          <p:cNvSpPr txBox="1"/>
          <p:nvPr>
            <p:ph type="body" idx="2"/>
          </p:nvPr>
        </p:nvSpPr>
        <p:spPr>
          <a:xfrm>
            <a:off y="1600200" x="4692273"/>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23" id="23"/>
        <p:cNvGrpSpPr/>
        <p:nvPr/>
      </p:nvGrpSpPr>
      <p:grpSpPr>
        <a:xfrm>
          <a:off y="0" x="0"/>
          <a:ext cy="0" cx="0"/>
          <a:chOff y="0" x="0"/>
          <a:chExt cy="0" cx="0"/>
        </a:xfrm>
      </p:grpSpPr>
      <p:sp>
        <p:nvSpPr>
          <p:cNvPr name="Shape 24" id="24"/>
          <p:cNvSpPr/>
          <p:nvPr/>
        </p:nvSpPr>
        <p:spPr>
          <a:xfrm>
            <a:off y="0" x="0"/>
            <a:ext cy="1532999" cx="9144000"/>
          </a:xfrm>
          <a:prstGeom prst="rect">
            <a:avLst/>
          </a:prstGeom>
          <a:solidFill>
            <a:srgbClr val="2388DB"/>
          </a:solidFill>
          <a:ln>
            <a:noFill/>
          </a:ln>
        </p:spPr>
        <p:txBody>
          <a:bodyPr bIns="45700" tIns="45700" lIns="91425" anchor="ctr" anchorCtr="0" rIns="91425">
            <a:spAutoFit/>
          </a:bodyPr>
          <a:lstStyle/>
          <a:p/>
        </p:txBody>
      </p:sp>
      <p:cxnSp>
        <p:nvCxnSpPr>
          <p:cNvPr name="Shape 25" id="25"/>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26" id="26"/>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27" id="27"/>
        <p:cNvGrpSpPr/>
        <p:nvPr/>
      </p:nvGrpSpPr>
      <p:grpSpPr>
        <a:xfrm>
          <a:off y="0" x="0"/>
          <a:ext cy="0" cx="0"/>
          <a:chOff y="0" x="0"/>
          <a:chExt cy="0" cx="0"/>
        </a:xfrm>
      </p:grpSpPr>
      <p:sp>
        <p:nvSpPr>
          <p:cNvPr name="Shape 28" id="28"/>
          <p:cNvSpPr txBox="1"/>
          <p:nvPr>
            <p:ph type="body" idx="1"/>
          </p:nvPr>
        </p:nvSpPr>
        <p:spPr>
          <a:xfrm>
            <a:off y="5875078" x="457200"/>
            <a:ext cy="692700" cx="8229600"/>
          </a:xfrm>
          <a:prstGeom prst="rect">
            <a:avLst/>
          </a:prstGeom>
          <a:noFill/>
          <a:ln>
            <a:noFill/>
          </a:ln>
        </p:spPr>
        <p:txBody>
          <a:bodyPr bIns="91425" tIns="91425" lIns="91425" anchor="t" anchorCtr="0" rIns="91425"/>
          <a:lstStyle>
            <a:lvl1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1pPr>
            <a:lvl2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2pPr>
            <a:lvl3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3pPr>
            <a:lvl4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4pPr>
            <a:lvl5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5pPr>
            <a:lvl6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6pPr>
            <a:lvl7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7pPr>
            <a:lvl8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8pPr>
            <a:lvl9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9pPr>
          </a:lstStyle>
          <a:p/>
        </p:txBody>
      </p:sp>
      <p:sp>
        <p:nvSpPr>
          <p:cNvPr name="Shape 29" id="29"/>
          <p:cNvSpPr/>
          <p:nvPr/>
        </p:nvSpPr>
        <p:spPr>
          <a:xfrm>
            <a:off y="0" x="4274"/>
            <a:ext cy="5875200" cx="9144000"/>
          </a:xfrm>
          <a:prstGeom prst="rect">
            <a:avLst/>
          </a:prstGeom>
          <a:solidFill>
            <a:srgbClr val="2388DB"/>
          </a:solidFill>
          <a:ln>
            <a:noFill/>
          </a:ln>
        </p:spPr>
        <p:txBody>
          <a:bodyPr bIns="45700" tIns="45700" lIns="91425" anchor="ctr" anchorCtr="0" rIns="91425">
            <a:spAutoFit/>
          </a:bodyPr>
          <a:lstStyle/>
          <a:p/>
        </p:txBody>
      </p:sp>
      <p:cxnSp>
        <p:nvCxnSpPr>
          <p:cNvPr name="Shape 30" id="30"/>
          <p:cNvCxnSpPr/>
          <p:nvPr/>
        </p:nvCxnSpPr>
        <p:spPr>
          <a:xfrm>
            <a:off y="5845828" x="0"/>
            <a:ext cy="0" cx="9144000"/>
          </a:xfrm>
          <a:prstGeom prst="straightConnector1">
            <a:avLst/>
          </a:prstGeom>
          <a:noFill/>
          <a:ln w="57150" cap="flat">
            <a:solidFill>
              <a:srgbClr val="000000">
                <a:alpha val="14901"/>
              </a:srgbClr>
            </a:solidFill>
            <a:prstDash val="solid"/>
            <a:round/>
            <a:headEnd len="med" type="none" w="med"/>
            <a:tailEnd len="med" type="none" w="me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bg>
      <p:bgPr>
        <a:solidFill>
          <a:schemeClr val="dk2"/>
        </a:solidFill>
      </p:bgPr>
    </p:bg>
    <p:spTree>
      <p:nvGrpSpPr>
        <p:cNvPr name="Shape 31" id="3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ype="http://schemas.openxmlformats.org/officeDocument/2006/relationships/slideLayout" Id="rId2" Target="../slideLayouts/slideLayout2.xml"/><Relationship Type="http://schemas.openxmlformats.org/officeDocument/2006/relationships/slideLayout" Id="rId1" Target="../slideLayouts/slideLayout1.xml"/><Relationship Type="http://schemas.openxmlformats.org/officeDocument/2006/relationships/slideLayout" Id="rId4" Target="../slideLayouts/slideLayout4.xml"/><Relationship Type="http://schemas.openxmlformats.org/officeDocument/2006/relationships/slideLayout" Id="rId3" Target="../slideLayouts/slideLayout3.xml"/><Relationship Type="http://schemas.openxmlformats.org/officeDocument/2006/relationships/slideLayout" Id="rId6" Target="../slideLayouts/slideLayout6.xml"/><Relationship Type="http://schemas.openxmlformats.org/officeDocument/2006/relationships/slideLayout" Id="rId5" Target="../slideLayouts/slideLayout5.xml"/><Relationship Type="http://schemas.openxmlformats.org/officeDocument/2006/relationships/theme" Id="rId7"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4" id="4"/>
        <p:cNvGrpSpPr/>
        <p:nvPr/>
      </p:nvGrpSpPr>
      <p:grpSpPr>
        <a:xfrm>
          <a:off y="0" x="0"/>
          <a:ext cy="0" cx="0"/>
          <a:chOff y="0" x="0"/>
          <a:chExt cy="0" cx="0"/>
        </a:xfrm>
      </p:grpSpPr>
      <p:sp>
        <p:nvSpPr>
          <p:cNvPr name="Shape 5" id="5"/>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1pPr>
            <a:lvl2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2pPr>
            <a:lvl3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3pPr>
            <a:lvl4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4pPr>
            <a:lvl5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5pPr>
            <a:lvl6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6pPr>
            <a:lvl7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7pPr>
            <a:lvl8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8pPr>
            <a:lvl9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9pPr>
          </a:lstStyle>
          <a:p/>
        </p:txBody>
      </p:sp>
      <p:sp>
        <p:nvSpPr>
          <p:cNvPr name="Shape 6" id="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indent="-342900" algn="l" marL="342900" rtl="0">
              <a:spcBef>
                <a:spcPts val="600"/>
              </a:spcBef>
              <a:buClr>
                <a:schemeClr val="dk1"/>
              </a:buClr>
              <a:buSzPct val="166666"/>
              <a:buFont typeface="Arial"/>
              <a:buChar char="•"/>
              <a:defRPr i="0" baseline="0" strike="noStrike" sz="3000" b="0" cap="none" u="none">
                <a:solidFill>
                  <a:schemeClr val="dk1"/>
                </a:solidFill>
                <a:latin typeface="Arial"/>
                <a:ea typeface="Arial"/>
                <a:cs typeface="Arial"/>
                <a:sym typeface="Arial"/>
              </a:defRPr>
            </a:lvl1pPr>
            <a:lvl2pPr indent="-285750" algn="l" marL="742950" rtl="0">
              <a:spcBef>
                <a:spcPts val="480"/>
              </a:spcBef>
              <a:buClr>
                <a:schemeClr val="dk1"/>
              </a:buClr>
              <a:buSzPct val="100000"/>
              <a:buFont typeface="Courier New"/>
              <a:buChar char="o"/>
              <a:defRPr i="0" baseline="0" strike="noStrike" sz="2400" b="0" cap="none" u="none">
                <a:solidFill>
                  <a:schemeClr val="dk1"/>
                </a:solidFill>
                <a:latin typeface="Arial"/>
                <a:ea typeface="Arial"/>
                <a:cs typeface="Arial"/>
                <a:sym typeface="Arial"/>
              </a:defRPr>
            </a:lvl2pPr>
            <a:lvl3pPr indent="-228600" algn="l" marL="1143000" rtl="0">
              <a:spcBef>
                <a:spcPts val="480"/>
              </a:spcBef>
              <a:buClr>
                <a:schemeClr val="dk1"/>
              </a:buClr>
              <a:buSzPct val="100000"/>
              <a:buFont typeface="Wingdings"/>
              <a:buChar char="§"/>
              <a:defRPr i="0" baseline="0" strike="noStrike" sz="2400" b="0" cap="none" u="none">
                <a:solidFill>
                  <a:schemeClr val="dk1"/>
                </a:solidFill>
                <a:latin typeface="Arial"/>
                <a:ea typeface="Arial"/>
                <a:cs typeface="Arial"/>
                <a:sym typeface="Arial"/>
              </a:defRPr>
            </a:lvl3pPr>
            <a:lvl4pPr indent="-228600" algn="l" marL="16002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4pPr>
            <a:lvl5pPr indent="-228600" algn="l" marL="20574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5pPr>
            <a:lvl6pPr indent="-228600" algn="l" marL="25146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6pPr>
            <a:lvl7pPr indent="-228600" algn="l" marL="29718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7pPr>
            <a:lvl8pPr indent="-228600" algn="l" marL="34290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8pPr>
            <a:lvl9pPr indent="-228600" algn="l" marL="38862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ype="http://schemas.openxmlformats.org/officeDocument/2006/relationships/notesSlide" Id="rId2" Target="../notesSlides/notesSlide1.xml"/><Relationship Type="http://schemas.openxmlformats.org/officeDocument/2006/relationships/slideLayout" Id="rId1" Target="../slideLayouts/slideLayout1.xml"/></Relationships>
</file>

<file path=ppt/slides/_rels/slide10.xml.rels><?xml version="1.0" encoding="UTF-8" standalone="yes"?><Relationships xmlns="http://schemas.openxmlformats.org/package/2006/relationships"><Relationship Type="http://schemas.openxmlformats.org/officeDocument/2006/relationships/notesSlide" Id="rId2" Target="../notesSlides/notesSlide10.xml"/><Relationship Type="http://schemas.openxmlformats.org/officeDocument/2006/relationships/slideLayout" Id="rId1" Target="../slideLayouts/slideLayout2.xml"/><Relationship Type="http://schemas.openxmlformats.org/officeDocument/2006/relationships/image" Id="rId4" Target="../media/image15.png"/><Relationship Type="http://schemas.openxmlformats.org/officeDocument/2006/relationships/image" Id="rId3" Target="../media/image12.png"/></Relationships>
</file>

<file path=ppt/slides/_rels/slide11.xml.rels><?xml version="1.0" encoding="UTF-8" standalone="yes"?><Relationships xmlns="http://schemas.openxmlformats.org/package/2006/relationships"><Relationship Type="http://schemas.openxmlformats.org/officeDocument/2006/relationships/notesSlide" Id="rId2" Target="../notesSlides/notesSlide11.xml"/><Relationship Type="http://schemas.openxmlformats.org/officeDocument/2006/relationships/slideLayout" Id="rId1" Target="../slideLayouts/slideLayout2.xml"/><Relationship Type="http://schemas.openxmlformats.org/officeDocument/2006/relationships/image" Id="rId4" Target="../media/image11.png"/><Relationship Type="http://schemas.openxmlformats.org/officeDocument/2006/relationships/image" Id="rId3" Target="../media/image13.png"/></Relationships>
</file>

<file path=ppt/slides/_rels/slide12.xml.rels><?xml version="1.0" encoding="UTF-8" standalone="yes"?><Relationships xmlns="http://schemas.openxmlformats.org/package/2006/relationships"><Relationship Type="http://schemas.openxmlformats.org/officeDocument/2006/relationships/notesSlide" Id="rId2" Target="../notesSlides/notesSlide12.xml"/><Relationship Type="http://schemas.openxmlformats.org/officeDocument/2006/relationships/slideLayout" Id="rId1" Target="../slideLayouts/slideLayout2.xml"/></Relationships>
</file>

<file path=ppt/slides/_rels/slide13.xml.rels><?xml version="1.0" encoding="UTF-8" standalone="yes"?><Relationships xmlns="http://schemas.openxmlformats.org/package/2006/relationships"><Relationship Type="http://schemas.openxmlformats.org/officeDocument/2006/relationships/notesSlide" Id="rId2" Target="../notesSlides/notesSlide13.xml"/><Relationship Type="http://schemas.openxmlformats.org/officeDocument/2006/relationships/slideLayout" Id="rId1" Target="../slideLayouts/slideLayout2.xml"/><Relationship Type="http://schemas.openxmlformats.org/officeDocument/2006/relationships/hyperlink" Id="rId3" TargetMode="External" Target="http://en.wikipedia.org/wiki/Jim_Morrison"/></Relationships>
</file>

<file path=ppt/slides/_rels/slide2.xml.rels><?xml version="1.0" encoding="UTF-8" standalone="yes"?><Relationships xmlns="http://schemas.openxmlformats.org/package/2006/relationships"><Relationship Type="http://schemas.openxmlformats.org/officeDocument/2006/relationships/notesSlide" Id="rId2" Target="../notesSlides/notesSlide2.xml"/><Relationship Type="http://schemas.openxmlformats.org/officeDocument/2006/relationships/slideLayout" Id="rId1" Target="../slideLayouts/slideLayout2.xml"/><Relationship Type="http://schemas.openxmlformats.org/officeDocument/2006/relationships/image" Id="rId4" Target="../media/image01.jpg"/><Relationship Type="http://schemas.openxmlformats.org/officeDocument/2006/relationships/image" Id="rId3" Target="../media/image00.jpg"/></Relationships>
</file>

<file path=ppt/slides/_rels/slide3.xml.rels><?xml version="1.0" encoding="UTF-8" standalone="yes"?><Relationships xmlns="http://schemas.openxmlformats.org/package/2006/relationships"><Relationship Type="http://schemas.openxmlformats.org/officeDocument/2006/relationships/notesSlide" Id="rId2" Target="../notesSlides/notesSlide3.xml"/><Relationship Type="http://schemas.openxmlformats.org/officeDocument/2006/relationships/slideLayout" Id="rId1" Target="../slideLayouts/slideLayout2.xml"/><Relationship Type="http://schemas.openxmlformats.org/officeDocument/2006/relationships/image" Id="rId3" Target="../media/image16.png"/></Relationships>
</file>

<file path=ppt/slides/_rels/slide4.xml.rels><?xml version="1.0" encoding="UTF-8" standalone="yes"?><Relationships xmlns="http://schemas.openxmlformats.org/package/2006/relationships"><Relationship Type="http://schemas.openxmlformats.org/officeDocument/2006/relationships/notesSlide" Id="rId2" Target="../notesSlides/notesSlide4.xml"/><Relationship Type="http://schemas.openxmlformats.org/officeDocument/2006/relationships/slideLayout" Id="rId1" Target="../slideLayouts/slideLayout2.xml"/><Relationship Type="http://schemas.openxmlformats.org/officeDocument/2006/relationships/image" Id="rId4" Target="../media/image03.png"/><Relationship Type="http://schemas.openxmlformats.org/officeDocument/2006/relationships/image" Id="rId3" Target="../media/image04.png"/></Relationships>
</file>

<file path=ppt/slides/_rels/slide5.xml.rels><?xml version="1.0" encoding="UTF-8" standalone="yes"?><Relationships xmlns="http://schemas.openxmlformats.org/package/2006/relationships"><Relationship Type="http://schemas.openxmlformats.org/officeDocument/2006/relationships/notesSlide" Id="rId2" Target="../notesSlides/notesSlide5.xml"/><Relationship Type="http://schemas.openxmlformats.org/officeDocument/2006/relationships/slideLayout" Id="rId1" Target="../slideLayouts/slideLayout2.xml"/><Relationship Type="http://schemas.openxmlformats.org/officeDocument/2006/relationships/image" Id="rId4" Target="../media/image05.png"/><Relationship Type="http://schemas.openxmlformats.org/officeDocument/2006/relationships/image" Id="rId3" Target="../media/image08.png"/></Relationships>
</file>

<file path=ppt/slides/_rels/slide6.xml.rels><?xml version="1.0" encoding="UTF-8" standalone="yes"?><Relationships xmlns="http://schemas.openxmlformats.org/package/2006/relationships"><Relationship Type="http://schemas.openxmlformats.org/officeDocument/2006/relationships/notesSlide" Id="rId2" Target="../notesSlides/notesSlide6.xml"/><Relationship Type="http://schemas.openxmlformats.org/officeDocument/2006/relationships/slideLayout" Id="rId1" Target="../slideLayouts/slideLayout2.xml"/><Relationship Type="http://schemas.openxmlformats.org/officeDocument/2006/relationships/image" Id="rId4" Target="../media/image10.png"/><Relationship Type="http://schemas.openxmlformats.org/officeDocument/2006/relationships/image" Id="rId3" Target="../media/image06.png"/></Relationships>
</file>

<file path=ppt/slides/_rels/slide7.xml.rels><?xml version="1.0" encoding="UTF-8" standalone="yes"?><Relationships xmlns="http://schemas.openxmlformats.org/package/2006/relationships"><Relationship Type="http://schemas.openxmlformats.org/officeDocument/2006/relationships/notesSlide" Id="rId2" Target="../notesSlides/notesSlide7.xml"/><Relationship Type="http://schemas.openxmlformats.org/officeDocument/2006/relationships/slideLayout" Id="rId1" Target="../slideLayouts/slideLayout2.xml"/><Relationship Type="http://schemas.openxmlformats.org/officeDocument/2006/relationships/image" Id="rId4" Target="../media/image07.png"/><Relationship Type="http://schemas.openxmlformats.org/officeDocument/2006/relationships/image" Id="rId3" Target="../media/image02.png"/></Relationships>
</file>

<file path=ppt/slides/_rels/slide8.xml.rels><?xml version="1.0" encoding="UTF-8" standalone="yes"?><Relationships xmlns="http://schemas.openxmlformats.org/package/2006/relationships"><Relationship Type="http://schemas.openxmlformats.org/officeDocument/2006/relationships/notesSlide" Id="rId2" Target="../notesSlides/notesSlide8.xml"/><Relationship Type="http://schemas.openxmlformats.org/officeDocument/2006/relationships/slideLayout" Id="rId1" Target="../slideLayouts/slideLayout2.xml"/><Relationship Type="http://schemas.openxmlformats.org/officeDocument/2006/relationships/image" Id="rId3" Target="../media/image09.png"/></Relationships>
</file>

<file path=ppt/slides/_rels/slide9.xml.rels><?xml version="1.0" encoding="UTF-8" standalone="yes"?><Relationships xmlns="http://schemas.openxmlformats.org/package/2006/relationships"><Relationship Type="http://schemas.openxmlformats.org/officeDocument/2006/relationships/notesSlide" Id="rId2" Target="../notesSlides/notesSlide9.xml"/><Relationship Type="http://schemas.openxmlformats.org/officeDocument/2006/relationships/slideLayout" Id="rId1" Target="../slideLayouts/slideLayout2.xml"/><Relationship Type="http://schemas.openxmlformats.org/officeDocument/2006/relationships/image" Id="rId4" Target="../media/image17.png"/><Relationship Type="http://schemas.openxmlformats.org/officeDocument/2006/relationships/image" Id="rId3"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2" id="32"/>
        <p:cNvGrpSpPr/>
        <p:nvPr/>
      </p:nvGrpSpPr>
      <p:grpSpPr>
        <a:xfrm>
          <a:off y="0" x="0"/>
          <a:ext cy="0" cx="0"/>
          <a:chOff y="0" x="0"/>
          <a:chExt cy="0" cx="0"/>
        </a:xfrm>
      </p:grpSpPr>
      <p:sp>
        <p:nvSpPr>
          <p:cNvPr name="Shape 33" id="33"/>
          <p:cNvSpPr txBox="1"/>
          <p:nvPr/>
        </p:nvSpPr>
        <p:spPr>
          <a:xfrm>
            <a:off y="4007260" x="1110425"/>
            <a:ext cy="733799" cx="4063200"/>
          </a:xfrm>
          <a:prstGeom prst="rect">
            <a:avLst/>
          </a:prstGeom>
          <a:noFill/>
        </p:spPr>
        <p:txBody>
          <a:bodyPr bIns="91425" tIns="91425" lIns="91425" anchor="t" anchorCtr="0" rIns="91425">
            <a:spAutoFit/>
          </a:bodyPr>
          <a:lstStyle/>
          <a:p>
            <a:pPr>
              <a:buNone/>
            </a:pPr>
            <a:r>
              <a:rPr lang="en" sz="4000" b="1">
                <a:solidFill>
                  <a:srgbClr val="FFFFFF"/>
                </a:solidFill>
              </a:rPr>
              <a:t>ANS</a:t>
            </a:r>
            <a:r>
              <a:rPr lang="en" sz="4000">
                <a:solidFill>
                  <a:srgbClr val="FFFFFF"/>
                </a:solidFill>
              </a:rPr>
              <a:t> Press</a:t>
            </a:r>
          </a:p>
        </p:txBody>
      </p:sp>
      <p:sp>
        <p:nvSpPr>
          <p:cNvPr name="Shape 34" id="34"/>
          <p:cNvSpPr txBox="1"/>
          <p:nvPr/>
        </p:nvSpPr>
        <p:spPr>
          <a:xfrm>
            <a:off y="4635900" x="2334550"/>
            <a:ext cy="761400" cx="8414099"/>
          </a:xfrm>
          <a:prstGeom prst="rect">
            <a:avLst/>
          </a:prstGeom>
          <a:noFill/>
        </p:spPr>
        <p:txBody>
          <a:bodyPr bIns="91425" tIns="91425" lIns="91425" anchor="t" anchorCtr="0" rIns="91425">
            <a:spAutoFit/>
          </a:bodyPr>
          <a:lstStyle/>
          <a:p>
            <a:pPr>
              <a:buNone/>
            </a:pPr>
            <a:r>
              <a:rPr lang="en" sz="4000">
                <a:solidFill>
                  <a:srgbClr val="3D85C6"/>
                </a:solidFill>
              </a:rPr>
              <a:t>Windows Mobile Application</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28" id="128"/>
        <p:cNvGrpSpPr/>
        <p:nvPr/>
      </p:nvGrpSpPr>
      <p:grpSpPr>
        <a:xfrm>
          <a:off y="0" x="0"/>
          <a:ext cy="0" cx="0"/>
          <a:chOff y="0" x="0"/>
          <a:chExt cy="0" cx="0"/>
        </a:xfrm>
      </p:grpSpPr>
      <p:sp>
        <p:nvSpPr>
          <p:cNvPr name="Shape 129" id="129"/>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130" id="130"/>
          <p:cNvSpPr/>
          <p:nvPr/>
        </p:nvSpPr>
        <p:spPr>
          <a:xfrm>
            <a:off y="1624653" x="433635"/>
            <a:ext cy="5108745" cx="2749807"/>
          </a:xfrm>
          <a:prstGeom prst="rect">
            <a:avLst/>
          </a:prstGeom>
          <a:blipFill>
            <a:blip r:embed="rId3"/>
            <a:stretch>
              <a:fillRect/>
            </a:stretch>
          </a:blipFill>
          <a:ln>
            <a:noFill/>
          </a:ln>
        </p:spPr>
      </p:sp>
      <p:sp>
        <p:nvSpPr>
          <p:cNvPr name="Shape 131" id="131"/>
          <p:cNvSpPr/>
          <p:nvPr/>
        </p:nvSpPr>
        <p:spPr>
          <a:xfrm>
            <a:off y="1724027" x="6194451"/>
            <a:ext cy="4909995" cx="2656184"/>
          </a:xfrm>
          <a:prstGeom prst="rect">
            <a:avLst/>
          </a:prstGeom>
          <a:blipFill>
            <a:blip r:embed="rId4"/>
            <a:stretch>
              <a:fillRect/>
            </a:stretch>
          </a:blipFill>
          <a:ln>
            <a:noFill/>
          </a:ln>
        </p:spPr>
      </p:sp>
      <p:sp>
        <p:nvSpPr>
          <p:cNvPr name="Shape 132" id="132"/>
          <p:cNvSpPr/>
          <p:nvPr/>
        </p:nvSpPr>
        <p:spPr>
          <a:xfrm>
            <a:off y="3014200" x="1069250"/>
            <a:ext cy="601275" cx="3087950"/>
          </a:xfrm>
          <a:custGeom>
            <a:pathLst>
              <a:path extrusionOk="0" h="24051" w="123518">
                <a:moveTo>
                  <a:pt y="0" x="0"/>
                </a:moveTo>
                <a:cubicBezTo>
                  <a:pt y="1597" x="2888"/>
                  <a:pt y="9156" x="13089"/>
                  <a:pt y="9587" x="17330"/>
                </a:cubicBezTo>
                <a:cubicBezTo>
                  <a:pt y="10017" x="21570"/>
                  <a:pt y="184" x="21323"/>
                  <a:pt y="2581" x="25441"/>
                </a:cubicBezTo>
                <a:cubicBezTo>
                  <a:pt y="4977" x="29558"/>
                  <a:pt y="23290" x="37116"/>
                  <a:pt y="23966" x="42033"/>
                </a:cubicBezTo>
                <a:cubicBezTo>
                  <a:pt y="24642" x="46949"/>
                  <a:pt y="6944" x="50943"/>
                  <a:pt y="6637" x="54938"/>
                </a:cubicBezTo>
                <a:cubicBezTo>
                  <a:pt y="6329" x="58932"/>
                  <a:pt y="20279" x="61513"/>
                  <a:pt y="22123" x="65999"/>
                </a:cubicBezTo>
                <a:cubicBezTo>
                  <a:pt y="23966" x="70485"/>
                  <a:pt y="20647" x="78044"/>
                  <a:pt y="17698" x="81854"/>
                </a:cubicBezTo>
                <a:cubicBezTo>
                  <a:pt y="14748" x="85664"/>
                  <a:pt y="5408" x="85294"/>
                  <a:pt y="4425" x="88859"/>
                </a:cubicBezTo>
                <a:cubicBezTo>
                  <a:pt y="3441" x="92423"/>
                  <a:pt y="11123" x="98568"/>
                  <a:pt y="11799" x="103239"/>
                </a:cubicBezTo>
                <a:cubicBezTo>
                  <a:pt y="12474" x="107909"/>
                  <a:pt y="9770" x="113501"/>
                  <a:pt y="8480" x="116881"/>
                </a:cubicBezTo>
                <a:cubicBezTo>
                  <a:pt y="7189" x="120260"/>
                  <a:pt y="4793" x="122411"/>
                  <a:pt y="4056" x="123518"/>
                </a:cubicBezTo>
              </a:path>
            </a:pathLst>
          </a:custGeom>
          <a:noFill/>
          <a:ln w="19050" cap="flat">
            <a:solidFill>
              <a:schemeClr val="dk2"/>
            </a:solidFill>
            <a:prstDash val="solid"/>
            <a:round/>
            <a:headEnd len="lg" type="none" w="lg"/>
            <a:tailEnd len="lg" type="none" w="lg"/>
          </a:ln>
        </p:spPr>
      </p:sp>
      <p:sp>
        <p:nvSpPr>
          <p:cNvPr name="Shape 133" id="133"/>
          <p:cNvSpPr/>
          <p:nvPr/>
        </p:nvSpPr>
        <p:spPr>
          <a:xfrm>
            <a:off y="3106375" x="4350775"/>
            <a:ext cy="671750" cx="2682350"/>
          </a:xfrm>
          <a:custGeom>
            <a:pathLst>
              <a:path extrusionOk="0" h="26870" w="107294">
                <a:moveTo>
                  <a:pt y="1106" x="0"/>
                </a:moveTo>
                <a:cubicBezTo>
                  <a:pt y="2642" x="3072"/>
                  <a:pt y="10385" x="14256"/>
                  <a:pt y="10324" x="18435"/>
                </a:cubicBezTo>
                <a:cubicBezTo>
                  <a:pt y="10262" x="22613"/>
                  <a:pt y="-491" x="20217"/>
                  <a:pt y="738" x="25072"/>
                </a:cubicBezTo>
                <a:cubicBezTo>
                  <a:pt y="1967" x="29926"/>
                  <a:pt y="13396" x="47195"/>
                  <a:pt y="17698" x="47564"/>
                </a:cubicBezTo>
                <a:cubicBezTo>
                  <a:pt y="21999" x="47932"/>
                  <a:pt y="25686" x="24887"/>
                  <a:pt y="26547" x="27284"/>
                </a:cubicBezTo>
                <a:cubicBezTo>
                  <a:pt y="27407" x="29680"/>
                  <a:pt y="26547" x="56105"/>
                  <a:pt y="22860" x="61943"/>
                </a:cubicBezTo>
                <a:cubicBezTo>
                  <a:pt y="19173" x="67781"/>
                  <a:pt y="7006" x="59239"/>
                  <a:pt y="4425" x="62312"/>
                </a:cubicBezTo>
                <a:cubicBezTo>
                  <a:pt y="1844" x="65384"/>
                  <a:pt y="6575" x="74295"/>
                  <a:pt y="7374" x="80379"/>
                </a:cubicBezTo>
                <a:cubicBezTo>
                  <a:pt y="8172" x="86462"/>
                  <a:pt y="10447" x="94328"/>
                  <a:pt y="9218" x="98814"/>
                </a:cubicBezTo>
                <a:cubicBezTo>
                  <a:pt y="7989" x="103299"/>
                  <a:pt y="1536" x="105880"/>
                  <a:pt y="0" x="107294"/>
                </a:cubicBezTo>
              </a:path>
            </a:pathLst>
          </a:custGeom>
          <a:noFill/>
          <a:ln w="19050" cap="flat">
            <a:solidFill>
              <a:schemeClr val="dk2"/>
            </a:solidFill>
            <a:prstDash val="solid"/>
            <a:round/>
            <a:headEnd len="lg" type="none" w="lg"/>
            <a:tailEnd len="lg" type="none" w="lg"/>
          </a:ln>
        </p:spPr>
      </p:sp>
      <p:sp>
        <p:nvSpPr>
          <p:cNvPr name="Shape 134" id="134"/>
          <p:cNvSpPr/>
          <p:nvPr/>
        </p:nvSpPr>
        <p:spPr>
          <a:xfrm>
            <a:off y="1472925" x="2916525"/>
            <a:ext cy="1596510" cx="3412368"/>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Bir xəbər yalnız bir dəfə saxlanıla bilər</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38" id="138"/>
        <p:cNvGrpSpPr/>
        <p:nvPr/>
      </p:nvGrpSpPr>
      <p:grpSpPr>
        <a:xfrm>
          <a:off y="0" x="0"/>
          <a:ext cy="0" cx="0"/>
          <a:chOff y="0" x="0"/>
          <a:chExt cy="0" cx="0"/>
        </a:xfrm>
      </p:grpSpPr>
      <p:sp>
        <p:nvSpPr>
          <p:cNvPr name="Shape 139" id="139"/>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140" id="140"/>
          <p:cNvSpPr/>
          <p:nvPr/>
        </p:nvSpPr>
        <p:spPr>
          <a:xfrm>
            <a:off y="1692924" x="399387"/>
            <a:ext cy="5040351" cx="2703926"/>
          </a:xfrm>
          <a:prstGeom prst="rect">
            <a:avLst/>
          </a:prstGeom>
          <a:blipFill>
            <a:blip r:embed="rId3"/>
            <a:stretch>
              <a:fillRect/>
            </a:stretch>
          </a:blipFill>
          <a:ln>
            <a:noFill/>
          </a:ln>
        </p:spPr>
      </p:sp>
      <p:sp>
        <p:nvSpPr>
          <p:cNvPr name="Shape 141" id="141"/>
          <p:cNvSpPr/>
          <p:nvPr/>
        </p:nvSpPr>
        <p:spPr>
          <a:xfrm>
            <a:off y="1566075" x="5702571"/>
            <a:ext cy="5167200" cx="2805293"/>
          </a:xfrm>
          <a:prstGeom prst="rect">
            <a:avLst/>
          </a:prstGeom>
          <a:blipFill>
            <a:blip r:embed="rId4"/>
            <a:stretch>
              <a:fillRect/>
            </a:stretch>
          </a:blipFill>
          <a:ln>
            <a:noFill/>
          </a:ln>
        </p:spPr>
      </p:sp>
      <p:cxnSp>
        <p:nvCxnSpPr>
          <p:cNvPr name="Shape 142" id="142"/>
          <p:cNvCxnSpPr/>
          <p:nvPr/>
        </p:nvCxnSpPr>
        <p:spPr>
          <a:xfrm rot="10800000" flipH="1">
            <a:off y="3598000" x="3124825"/>
            <a:ext cy="838799" cx="1023300"/>
          </a:xfrm>
          <a:prstGeom prst="straightConnector1">
            <a:avLst/>
          </a:prstGeom>
          <a:noFill/>
          <a:ln w="19050" cap="flat">
            <a:solidFill>
              <a:schemeClr val="dk2"/>
            </a:solidFill>
            <a:prstDash val="solid"/>
            <a:round/>
            <a:headEnd len="lg" type="none" w="lg"/>
            <a:tailEnd len="lg" type="none" w="lg"/>
          </a:ln>
        </p:spPr>
      </p:cxnSp>
      <p:cxnSp>
        <p:nvCxnSpPr>
          <p:cNvPr name="Shape 143" id="143"/>
          <p:cNvCxnSpPr/>
          <p:nvPr/>
        </p:nvCxnSpPr>
        <p:spPr>
          <a:xfrm>
            <a:off y="3549450" x="4175625"/>
            <a:ext cy="1133700" cx="359400"/>
          </a:xfrm>
          <a:prstGeom prst="straightConnector1">
            <a:avLst/>
          </a:prstGeom>
          <a:noFill/>
          <a:ln w="19050" cap="flat">
            <a:solidFill>
              <a:schemeClr val="dk2"/>
            </a:solidFill>
            <a:prstDash val="solid"/>
            <a:round/>
            <a:headEnd len="lg" type="none" w="lg"/>
            <a:tailEnd len="lg" type="none" w="lg"/>
          </a:ln>
        </p:spPr>
      </p:cxnSp>
      <p:cxnSp>
        <p:nvCxnSpPr>
          <p:cNvPr name="Shape 144" id="144"/>
          <p:cNvCxnSpPr/>
          <p:nvPr/>
        </p:nvCxnSpPr>
        <p:spPr>
          <a:xfrm rot="10800000" flipH="1">
            <a:off y="3835124" x="4562775"/>
            <a:ext cy="848100" cx="1124700"/>
          </a:xfrm>
          <a:prstGeom prst="straightConnector1">
            <a:avLst/>
          </a:prstGeom>
          <a:noFill/>
          <a:ln w="19050" cap="flat">
            <a:solidFill>
              <a:schemeClr val="dk2"/>
            </a:solidFill>
            <a:prstDash val="solid"/>
            <a:round/>
            <a:headEnd len="lg" type="none" w="lg"/>
            <a:tailEnd len="lg" type="none" w="lg"/>
          </a:ln>
        </p:spPr>
      </p:cxnSp>
      <p:sp>
        <p:nvSpPr>
          <p:cNvPr name="Shape 145" id="145"/>
          <p:cNvSpPr/>
          <p:nvPr/>
        </p:nvSpPr>
        <p:spPr>
          <a:xfrm>
            <a:off y="1804225" x="3333754"/>
            <a:ext cy="1531500" cx="2241900"/>
          </a:xfrm>
          <a:prstGeom prst="cloudCallout">
            <a:avLst>
              <a:gd name="adj1" fmla="val -20833"/>
              <a:gd name="adj2" fmla="val 6250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Əgər məlumat varsa Cloud nəyə lazımdır ? :)</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49" id="149"/>
        <p:cNvGrpSpPr/>
        <p:nvPr/>
      </p:nvGrpSpPr>
      <p:grpSpPr>
        <a:xfrm>
          <a:off y="0" x="0"/>
          <a:ext cy="0" cx="0"/>
          <a:chOff y="0" x="0"/>
          <a:chExt cy="0" cx="0"/>
        </a:xfrm>
      </p:grpSpPr>
      <p:sp>
        <p:nvSpPr>
          <p:cNvPr name="Shape 150" id="150"/>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Development</a:t>
            </a:r>
          </a:p>
        </p:txBody>
      </p:sp>
      <p:graphicFrame>
        <p:nvGraphicFramePr>
          <p:cNvPr name="Shape 151" id="151"/>
          <p:cNvGraphicFramePr/>
          <p:nvPr/>
        </p:nvGraphicFramePr>
        <p:xfrm>
          <a:off y="1662250" x="271625"/>
          <a:ext cy="3000000" cx="3000000"/>
        </p:xfrm>
        <a:graphic>
          <a:graphicData uri="http://schemas.openxmlformats.org/drawingml/2006/table">
            <a:tbl>
              <a:tblPr>
                <a:noFill/>
                <a:tableStyleId>{8EA24BC2-8BB2-4756-8DC8-F363813FABB9}</a:tableStyleId>
              </a:tblPr>
              <a:tblGrid>
                <a:gridCol w="8594000"/>
              </a:tblGrid>
              <a:tr h="985675">
                <a:tc>
                  <a:txBody>
                    <a:bodyPr>
                      <a:spAutoFit/>
                    </a:bodyPr>
                    <a:lstStyle/>
                    <a:p>
                      <a:pPr rtl="0" lvl="0">
                        <a:buNone/>
                      </a:pPr>
                      <a:r>
                        <a:rPr lang="en"/>
                        <a:t>Target Windows Phone OS Version : Windows Phone OS 7.1</a:t>
                      </a:r>
                    </a:p>
                    <a:p>
                      <a:pPr>
                        <a:buNone/>
                      </a:pPr>
                      <a:r>
                        <a:rPr lang="en"/>
                        <a:t>IDE : Visual Studio 2010</a:t>
                      </a:r>
                    </a:p>
                  </a:txBody>
                  <a:tcPr marB="91425" marT="91425" marR="91425" marL="91425"/>
                </a:tc>
              </a:tr>
              <a:tr h="985675">
                <a:tc>
                  <a:txBody>
                    <a:bodyPr>
                      <a:spAutoFit/>
                    </a:bodyPr>
                    <a:lstStyle/>
                    <a:p>
                      <a:pPr>
                        <a:buNone/>
                      </a:pPr>
                      <a:r>
                        <a:rPr lang="en"/>
                        <a:t>Silverlight , XAML , System.Xml.Linq, Microsoft.Phone.Controls , System.Text.RegularExpressions , System.Net , System.Data.Linq</a:t>
                      </a:r>
                    </a:p>
                  </a:txBody>
                  <a:tcPr marB="91425" marT="91425" marR="91425" marL="91425"/>
                </a:tc>
              </a:tr>
              <a:tr h="985675">
                <a:tc>
                  <a:txBody>
                    <a:bodyPr>
                      <a:spAutoFit/>
                    </a:bodyPr>
                    <a:lstStyle/>
                    <a:p>
                      <a:pPr>
                        <a:buNone/>
                      </a:pPr>
                      <a:r>
                        <a:rPr lang="en"/>
                        <a:t>Use offline saved news</a:t>
                      </a:r>
                    </a:p>
                  </a:txBody>
                  <a:tcPr marB="91425" marT="91425" marR="91425" marL="91425"/>
                </a:tc>
              </a:tr>
              <a:tr h="985675">
                <a:tc>
                  <a:txBody>
                    <a:bodyPr>
                      <a:spAutoFit/>
                    </a:bodyPr>
                    <a:lstStyle/>
                    <a:p>
                      <a:pPr rtl="0" lvl="0">
                        <a:buNone/>
                      </a:pPr>
                      <a:r>
                        <a:rPr lang="en"/>
                        <a:t>Date :  anspress.com (RSS)</a:t>
                      </a:r>
                    </a:p>
                    <a:p>
                      <a:pPr rtl="0" lvl="0">
                        <a:buNone/>
                      </a:pPr>
                      <a:r>
                        <a:rPr lang="en"/>
                        <a:t>Design : Zamig Mustafayev</a:t>
                      </a:r>
                    </a:p>
                    <a:p>
                      <a:r>
                        <a:t/>
                      </a:r>
                    </a:p>
                  </a:txBody>
                  <a:tcPr marB="91425" marT="91425" marR="91425" marL="91425"/>
                </a:tc>
              </a:tr>
              <a:tr h="985675">
                <a:tc>
                  <a:txBody>
                    <a:bodyPr>
                      <a:spAutoFit/>
                    </a:bodyPr>
                    <a:lstStyle/>
                    <a:p>
                      <a:pPr>
                        <a:buNone/>
                      </a:pPr>
                      <a:r>
                        <a:rPr lang="en"/>
                        <a:t>Idea &amp; developer : RUFATET Babakishiyev</a:t>
                      </a:r>
                    </a:p>
                  </a:txBody>
                  <a:tcPr marB="91425" marT="91425" marR="91425" marL="91425"/>
                </a:tc>
              </a:tr>
            </a:tbl>
          </a:graphicData>
        </a:graphic>
      </p:graphicFrame>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55" id="155"/>
        <p:cNvGrpSpPr/>
        <p:nvPr/>
      </p:nvGrpSpPr>
      <p:grpSpPr>
        <a:xfrm>
          <a:off y="0" x="0"/>
          <a:ext cy="0" cx="0"/>
          <a:chOff y="0" x="0"/>
          <a:chExt cy="0" cx="0"/>
        </a:xfrm>
      </p:grpSpPr>
      <p:sp>
        <p:nvSpPr>
          <p:cNvPr name="Shape 156" id="156"/>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Təşəkkürlər</a:t>
            </a:r>
          </a:p>
        </p:txBody>
      </p:sp>
      <p:sp>
        <p:nvSpPr>
          <p:cNvPr name="Shape 157" id="157"/>
          <p:cNvSpPr txBox="1"/>
          <p:nvPr/>
        </p:nvSpPr>
        <p:spPr>
          <a:xfrm>
            <a:off y="2441450" x="480537"/>
            <a:ext cy="2107200" cx="8745899"/>
          </a:xfrm>
          <a:prstGeom prst="rect">
            <a:avLst/>
          </a:prstGeom>
          <a:noFill/>
        </p:spPr>
        <p:txBody>
          <a:bodyPr bIns="91425" tIns="91425" lIns="91425" anchor="t" anchorCtr="0" rIns="91425">
            <a:spAutoFit/>
          </a:bodyPr>
          <a:lstStyle/>
          <a:p>
            <a:pPr>
              <a:buNone/>
            </a:pPr>
            <a:r>
              <a:rPr lang="en" sz="5500" b="1">
                <a:solidFill>
                  <a:srgbClr val="3C78D8"/>
                </a:solidFill>
              </a:rPr>
              <a:t>Whoever controls the media, controls the mind.</a:t>
            </a:r>
          </a:p>
        </p:txBody>
      </p:sp>
      <p:sp>
        <p:nvSpPr>
          <p:cNvPr name="Shape 158" id="158"/>
          <p:cNvSpPr txBox="1"/>
          <p:nvPr/>
        </p:nvSpPr>
        <p:spPr>
          <a:xfrm>
            <a:off y="5018740" x="2940437"/>
            <a:ext cy="1111799" cx="8745899"/>
          </a:xfrm>
          <a:prstGeom prst="rect">
            <a:avLst/>
          </a:prstGeom>
          <a:noFill/>
        </p:spPr>
        <p:txBody>
          <a:bodyPr bIns="91425" tIns="91425" lIns="91425" anchor="t" anchorCtr="0" rIns="91425">
            <a:spAutoFit/>
          </a:bodyPr>
          <a:lstStyle/>
          <a:p>
            <a:pPr rtl="0" lvl="0">
              <a:lnSpc>
                <a:spcPct val="115000"/>
              </a:lnSpc>
              <a:spcBef>
                <a:spcPts val="2400"/>
              </a:spcBef>
              <a:spcAft>
                <a:spcPts val="600"/>
              </a:spcAft>
              <a:buNone/>
            </a:pPr>
            <a:r>
              <a:rPr lang="en" sz="3800" u="sng">
                <a:solidFill>
                  <a:schemeClr val="hlink"/>
                </a:solidFill>
                <a:hlinkClick r:id="rId3"/>
              </a:rPr>
              <a:t>Jim Morrison</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8" id="38"/>
        <p:cNvGrpSpPr/>
        <p:nvPr/>
      </p:nvGrpSpPr>
      <p:grpSpPr>
        <a:xfrm>
          <a:off y="0" x="0"/>
          <a:ext cy="0" cx="0"/>
          <a:chOff y="0" x="0"/>
          <a:chExt cy="0" cx="0"/>
        </a:xfrm>
      </p:grpSpPr>
      <p:sp>
        <p:nvSpPr>
          <p:cNvPr name="Shape 39" id="39"/>
          <p:cNvSpPr txBox="1"/>
          <p:nvPr/>
        </p:nvSpPr>
        <p:spPr>
          <a:xfrm>
            <a:off y="591825" x="36875"/>
            <a:ext cy="881100" cx="7860900"/>
          </a:xfrm>
          <a:prstGeom prst="rect">
            <a:avLst/>
          </a:prstGeom>
          <a:noFill/>
        </p:spPr>
        <p:txBody>
          <a:bodyPr bIns="91425" tIns="91425" lIns="91425" anchor="t" anchorCtr="0" rIns="91425">
            <a:spAutoFit/>
          </a:bodyPr>
          <a:lstStyle/>
          <a:p>
            <a:pPr>
              <a:buNone/>
            </a:pPr>
            <a:r>
              <a:rPr lang="en" sz="4000">
                <a:solidFill>
                  <a:srgbClr val="FFFFFF"/>
                </a:solidFill>
              </a:rPr>
              <a:t>Proqramın yaradılma səbəbi</a:t>
            </a:r>
          </a:p>
        </p:txBody>
      </p:sp>
      <p:sp>
        <p:nvSpPr>
          <p:cNvPr name="Shape 40" id="40"/>
          <p:cNvSpPr txBox="1"/>
          <p:nvPr/>
        </p:nvSpPr>
        <p:spPr>
          <a:xfrm>
            <a:off y="6438275" x="2921425"/>
            <a:ext cy="457200" cx="8487600"/>
          </a:xfrm>
          <a:prstGeom prst="rect">
            <a:avLst/>
          </a:prstGeom>
          <a:noFill/>
        </p:spPr>
        <p:txBody>
          <a:bodyPr bIns="91425" tIns="91425" lIns="91425" anchor="t" anchorCtr="0" rIns="91425">
            <a:spAutoFit/>
          </a:bodyPr>
          <a:lstStyle/>
          <a:p>
            <a:pPr>
              <a:buNone/>
            </a:pPr>
            <a:r>
              <a:rPr lang="en">
                <a:solidFill>
                  <a:srgbClr val="3C78D8"/>
                </a:solidFill>
              </a:rPr>
              <a:t>Və sonda bunu ilk olaraq Windows Phone OS Mango üçün develop olundu</a:t>
            </a:r>
          </a:p>
        </p:txBody>
      </p:sp>
      <p:sp>
        <p:nvSpPr>
          <p:cNvPr name="Shape 41" id="41"/>
          <p:cNvSpPr/>
          <p:nvPr/>
        </p:nvSpPr>
        <p:spPr>
          <a:xfrm>
            <a:off y="1892676" x="1173850"/>
            <a:ext cy="2003958" cx="2673623"/>
          </a:xfrm>
          <a:prstGeom prst="rect">
            <a:avLst/>
          </a:prstGeom>
          <a:blipFill>
            <a:blip r:embed="rId3"/>
            <a:stretch>
              <a:fillRect/>
            </a:stretch>
          </a:blipFill>
        </p:spPr>
      </p:sp>
      <p:sp>
        <p:nvSpPr>
          <p:cNvPr name="Shape 42" id="42"/>
          <p:cNvSpPr txBox="1"/>
          <p:nvPr/>
        </p:nvSpPr>
        <p:spPr>
          <a:xfrm rot="-52517">
            <a:off y="1776561" x="3838094"/>
            <a:ext cy="2743226" cx="3849149"/>
          </a:xfrm>
          <a:prstGeom prst="rect">
            <a:avLst/>
          </a:prstGeom>
          <a:noFill/>
        </p:spPr>
        <p:txBody>
          <a:bodyPr bIns="91425" tIns="91425" lIns="91425" anchor="t" anchorCtr="0" rIns="91425">
            <a:spAutoFit/>
          </a:bodyPr>
          <a:lstStyle/>
          <a:p>
            <a:pPr indent="457200" rtl="0" lvl="0">
              <a:buNone/>
            </a:pPr>
            <a:r>
              <a:rPr lang="en">
                <a:solidFill>
                  <a:srgbClr val="3C78D8"/>
                </a:solidFill>
              </a:rPr>
              <a:t>İnternet və web texnologiyalarının sürətli inkişafı bütün sahələrə təsir etdiyi kimi , media da bu təsirdən öz payını almışdır. Ölkədə müxtəlif xəbər agentlikləri fəaliyyət göstərir. Onlar xəbərləri artıq sosial şəbəkə və ya web səhifələr vasitəsiylə oxuculara çatdırırlar. Mobile texnologiyanın inkişafı isə artıq bügün bir çox xidmətləri cibə daşıyır.</a:t>
            </a:r>
          </a:p>
        </p:txBody>
      </p:sp>
      <p:sp>
        <p:nvSpPr>
          <p:cNvPr name="Shape 43" id="43"/>
          <p:cNvSpPr txBox="1"/>
          <p:nvPr/>
        </p:nvSpPr>
        <p:spPr>
          <a:xfrm rot="-463885">
            <a:off y="4058528" x="284675"/>
            <a:ext cy="1190131" cx="5597281"/>
          </a:xfrm>
          <a:prstGeom prst="rect">
            <a:avLst/>
          </a:prstGeom>
          <a:noFill/>
        </p:spPr>
        <p:txBody>
          <a:bodyPr bIns="91425" tIns="91425" lIns="91425" anchor="t" anchorCtr="0" rIns="91425">
            <a:spAutoFit/>
          </a:bodyPr>
          <a:lstStyle/>
          <a:p>
            <a:pPr indent="457200" rtl="0" lvl="0">
              <a:buNone/>
            </a:pPr>
            <a:r>
              <a:rPr lang="en">
                <a:solidFill>
                  <a:srgbClr val="3C78D8"/>
                </a:solidFill>
              </a:rPr>
              <a:t>Mən gündəlik olaraq tez - tez məlumatlarına güvəndiyim ANS Media şirkətinin məhsulu olan anspress.com saytını izləyirəm. Lakin bəzən istəmədiyim reklam bannerləri və istəmədiyim məlumatlarla rastlaşıram. Və ya hansısa bəyəndiyim bir məlumatı dostuma oxutdurmaq istəyirəm. Lakin offline olaraq bunu etmək mümkün deyil. Yaranan bu problemləri həll etmək üçün saytda gördüyüm RSS i işlətmək və daha yararlı bir application yazmaq olar ideyası yarandı.</a:t>
            </a:r>
          </a:p>
        </p:txBody>
      </p:sp>
      <p:sp>
        <p:nvSpPr>
          <p:cNvPr name="Shape 44" id="44"/>
          <p:cNvSpPr/>
          <p:nvPr/>
        </p:nvSpPr>
        <p:spPr>
          <a:xfrm>
            <a:off y="3849397" x="5936616"/>
            <a:ext cy="1927027" cx="2582187"/>
          </a:xfrm>
          <a:prstGeom prst="rect">
            <a:avLst/>
          </a:prstGeom>
          <a:blipFill>
            <a:blip r:embed="rId4"/>
            <a:stretch>
              <a:fillRect/>
            </a:stretch>
          </a:blipFill>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8" id="48"/>
        <p:cNvGrpSpPr/>
        <p:nvPr/>
      </p:nvGrpSpPr>
      <p:grpSpPr>
        <a:xfrm>
          <a:off y="0" x="0"/>
          <a:ext cy="0" cx="0"/>
          <a:chOff y="0" x="0"/>
          <a:chExt cy="0" cx="0"/>
        </a:xfrm>
      </p:grpSpPr>
      <p:sp>
        <p:nvSpPr>
          <p:cNvPr name="Shape 49" id="49"/>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İnformasiya mənbəyi (RSS)</a:t>
            </a:r>
          </a:p>
        </p:txBody>
      </p:sp>
      <p:sp>
        <p:nvSpPr>
          <p:cNvPr name="Shape 50" id="50"/>
          <p:cNvSpPr/>
          <p:nvPr/>
        </p:nvSpPr>
        <p:spPr>
          <a:xfrm>
            <a:off y="1887011" x="178979"/>
            <a:ext cy="4536081" cx="8736420"/>
          </a:xfrm>
          <a:prstGeom prst="rect">
            <a:avLst/>
          </a:prstGeom>
          <a:blipFill>
            <a:blip r:embed="rId3"/>
            <a:stretch>
              <a:fillRect/>
            </a:stretch>
          </a:blipFill>
          <a:ln>
            <a:noFill/>
          </a:ln>
        </p:spPr>
      </p:sp>
      <p:sp>
        <p:nvSpPr>
          <p:cNvPr name="Shape 51" id="51"/>
          <p:cNvSpPr/>
          <p:nvPr/>
        </p:nvSpPr>
        <p:spPr>
          <a:xfrm>
            <a:off y="1614913" x="6303740"/>
            <a:ext cy="1292327" cx="2665764"/>
          </a:xfrm>
          <a:prstGeom prst="irregularSeal2">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Təşəkkürlər</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5" id="55"/>
        <p:cNvGrpSpPr/>
        <p:nvPr/>
      </p:nvGrpSpPr>
      <p:grpSpPr>
        <a:xfrm>
          <a:off y="0" x="0"/>
          <a:ext cy="0" cx="0"/>
          <a:chOff y="0" x="0"/>
          <a:chExt cy="0" cx="0"/>
        </a:xfrm>
      </p:grpSpPr>
      <p:sp>
        <p:nvSpPr>
          <p:cNvPr name="Shape 56" id="56"/>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57" id="57"/>
          <p:cNvSpPr/>
          <p:nvPr/>
        </p:nvSpPr>
        <p:spPr>
          <a:xfrm>
            <a:off y="1728108" x="5288034"/>
            <a:ext cy="4933919" cx="2653036"/>
          </a:xfrm>
          <a:prstGeom prst="rect">
            <a:avLst/>
          </a:prstGeom>
          <a:blipFill>
            <a:blip r:embed="rId3"/>
            <a:stretch>
              <a:fillRect/>
            </a:stretch>
          </a:blipFill>
          <a:ln>
            <a:noFill/>
          </a:ln>
        </p:spPr>
      </p:sp>
      <p:sp>
        <p:nvSpPr>
          <p:cNvPr name="Shape 58" id="58"/>
          <p:cNvSpPr/>
          <p:nvPr/>
        </p:nvSpPr>
        <p:spPr>
          <a:xfrm>
            <a:off y="1296660" x="321040"/>
            <a:ext cy="5773465" cx="3747824"/>
          </a:xfrm>
          <a:prstGeom prst="rect">
            <a:avLst/>
          </a:prstGeom>
          <a:blipFill>
            <a:blip r:embed="rId4"/>
            <a:stretch>
              <a:fillRect/>
            </a:stretch>
          </a:blipFill>
          <a:ln>
            <a:noFill/>
          </a:ln>
        </p:spPr>
      </p:sp>
      <p:cxnSp>
        <p:nvCxnSpPr>
          <p:cNvPr name="Shape 59" id="59"/>
          <p:cNvCxnSpPr/>
          <p:nvPr/>
        </p:nvCxnSpPr>
        <p:spPr>
          <a:xfrm flipH="1">
            <a:off y="1631550" x="2529465"/>
            <a:ext cy="829499" cx="1650000"/>
          </a:xfrm>
          <a:prstGeom prst="straightConnector1">
            <a:avLst/>
          </a:prstGeom>
          <a:noFill/>
          <a:ln w="19050" cap="flat">
            <a:solidFill>
              <a:schemeClr val="dk2"/>
            </a:solidFill>
            <a:prstDash val="solid"/>
            <a:round/>
            <a:headEnd len="lg" type="none" w="lg"/>
            <a:tailEnd len="lg" type="triangle" w="lg"/>
          </a:ln>
        </p:spPr>
      </p:cxnSp>
      <p:cxnSp>
        <p:nvCxnSpPr>
          <p:cNvPr name="Shape 60" id="60"/>
          <p:cNvCxnSpPr/>
          <p:nvPr/>
        </p:nvCxnSpPr>
        <p:spPr>
          <a:xfrm rot="10800000" flipH="1">
            <a:off y="3088100" x="4572000"/>
            <a:ext cy="1797299" cx="2221499"/>
          </a:xfrm>
          <a:prstGeom prst="straightConnector1">
            <a:avLst/>
          </a:prstGeom>
          <a:noFill/>
          <a:ln w="19050" cap="flat">
            <a:solidFill>
              <a:schemeClr val="dk2"/>
            </a:solidFill>
            <a:prstDash val="solid"/>
            <a:round/>
            <a:headEnd len="lg" type="none" w="lg"/>
            <a:tailEnd len="lg" type="triangle" w="lg"/>
          </a:ln>
        </p:spPr>
      </p:cxnSp>
      <p:cxnSp>
        <p:nvCxnSpPr>
          <p:cNvPr name="Shape 61" id="61"/>
          <p:cNvCxnSpPr/>
          <p:nvPr/>
        </p:nvCxnSpPr>
        <p:spPr>
          <a:xfrm>
            <a:off y="1649975" x="4175625"/>
            <a:ext cy="2046299" cx="27600"/>
          </a:xfrm>
          <a:prstGeom prst="straightConnector1">
            <a:avLst/>
          </a:prstGeom>
          <a:noFill/>
          <a:ln w="19050" cap="flat">
            <a:solidFill>
              <a:schemeClr val="dk2"/>
            </a:solidFill>
            <a:prstDash val="solid"/>
            <a:round/>
            <a:headEnd len="lg" type="none" w="lg"/>
            <a:tailEnd len="lg" type="none" w="lg"/>
          </a:ln>
        </p:spPr>
      </p:cxnSp>
      <p:cxnSp>
        <p:nvCxnSpPr>
          <p:cNvPr name="Shape 62" id="62"/>
          <p:cNvCxnSpPr/>
          <p:nvPr/>
        </p:nvCxnSpPr>
        <p:spPr>
          <a:xfrm flipH="1">
            <a:off y="3154925" x="4203275"/>
            <a:ext cy="562500" cx="405599"/>
          </a:xfrm>
          <a:prstGeom prst="straightConnector1">
            <a:avLst/>
          </a:prstGeom>
          <a:noFill/>
          <a:ln w="19050" cap="flat">
            <a:solidFill>
              <a:schemeClr val="dk2"/>
            </a:solidFill>
            <a:prstDash val="solid"/>
            <a:round/>
            <a:headEnd len="lg" type="none" w="lg"/>
            <a:tailEnd len="lg" type="none" w="lg"/>
          </a:ln>
        </p:spPr>
      </p:cxnSp>
      <p:cxnSp>
        <p:nvCxnSpPr>
          <p:cNvPr name="Shape 63" id="63"/>
          <p:cNvCxnSpPr/>
          <p:nvPr/>
        </p:nvCxnSpPr>
        <p:spPr>
          <a:xfrm flipH="1">
            <a:off y="3170900" x="4572049"/>
            <a:ext cy="1714500" cx="27600"/>
          </a:xfrm>
          <a:prstGeom prst="straightConnector1">
            <a:avLst/>
          </a:prstGeom>
          <a:noFill/>
          <a:ln w="19050" cap="flat">
            <a:solidFill>
              <a:schemeClr val="dk2"/>
            </a:solidFill>
            <a:prstDash val="solid"/>
            <a:round/>
            <a:headEnd len="lg" type="none" w="lg"/>
            <a:tailEnd len="lg" type="none" w="lg"/>
          </a:ln>
        </p:spPr>
      </p:cxn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67" id="67"/>
        <p:cNvGrpSpPr/>
        <p:nvPr/>
      </p:nvGrpSpPr>
      <p:grpSpPr>
        <a:xfrm>
          <a:off y="0" x="0"/>
          <a:ext cy="0" cx="0"/>
          <a:chOff y="0" x="0"/>
          <a:chExt cy="0" cx="0"/>
        </a:xfrm>
      </p:grpSpPr>
      <p:sp>
        <p:nvSpPr>
          <p:cNvPr name="Shape 68" id="68"/>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69" id="69"/>
          <p:cNvSpPr/>
          <p:nvPr/>
        </p:nvSpPr>
        <p:spPr>
          <a:xfrm>
            <a:off y="1677595" x="575221"/>
            <a:ext cy="4860242" cx="2614462"/>
          </a:xfrm>
          <a:prstGeom prst="rect">
            <a:avLst/>
          </a:prstGeom>
          <a:blipFill>
            <a:blip r:embed="rId3"/>
            <a:stretch>
              <a:fillRect/>
            </a:stretch>
          </a:blipFill>
          <a:ln>
            <a:noFill/>
          </a:ln>
        </p:spPr>
      </p:sp>
      <p:sp>
        <p:nvSpPr>
          <p:cNvPr name="Shape 70" id="70"/>
          <p:cNvSpPr/>
          <p:nvPr/>
        </p:nvSpPr>
        <p:spPr>
          <a:xfrm>
            <a:off y="1551043" x="5993203"/>
            <a:ext cy="4986793" cx="2681853"/>
          </a:xfrm>
          <a:prstGeom prst="rect">
            <a:avLst/>
          </a:prstGeom>
          <a:blipFill>
            <a:blip r:embed="rId4"/>
            <a:stretch>
              <a:fillRect/>
            </a:stretch>
          </a:blipFill>
          <a:ln>
            <a:noFill/>
          </a:ln>
        </p:spPr>
      </p:sp>
      <p:cxnSp>
        <p:nvCxnSpPr>
          <p:cNvPr name="Shape 71" id="71"/>
          <p:cNvCxnSpPr/>
          <p:nvPr/>
        </p:nvCxnSpPr>
        <p:spPr>
          <a:xfrm>
            <a:off y="3908325" x="3493525"/>
            <a:ext cy="1004699" cx="1935600"/>
          </a:xfrm>
          <a:prstGeom prst="straightConnector1">
            <a:avLst/>
          </a:prstGeom>
          <a:noFill/>
          <a:ln w="19050" cap="flat">
            <a:solidFill>
              <a:schemeClr val="dk2"/>
            </a:solidFill>
            <a:prstDash val="solid"/>
            <a:round/>
            <a:headEnd len="lg" type="none" w="lg"/>
            <a:tailEnd len="lg" type="none" w="lg"/>
          </a:ln>
        </p:spPr>
      </p:cxnSp>
      <p:cxnSp>
        <p:nvCxnSpPr>
          <p:cNvPr name="Shape 72" id="72"/>
          <p:cNvCxnSpPr/>
          <p:nvPr/>
        </p:nvCxnSpPr>
        <p:spPr>
          <a:xfrm>
            <a:off y="4913025" x="5429125"/>
            <a:ext cy="0" cx="1032299"/>
          </a:xfrm>
          <a:prstGeom prst="straightConnector1">
            <a:avLst/>
          </a:prstGeom>
          <a:noFill/>
          <a:ln w="19050" cap="flat">
            <a:solidFill>
              <a:schemeClr val="dk2"/>
            </a:solidFill>
            <a:prstDash val="solid"/>
            <a:round/>
            <a:headEnd len="lg" type="none" w="lg"/>
            <a:tailEnd len="lg" type="triangle" w="lg"/>
          </a:ln>
        </p:spPr>
      </p:cxnSp>
      <p:cxnSp>
        <p:nvCxnSpPr>
          <p:cNvPr name="Shape 73" id="73"/>
          <p:cNvCxnSpPr/>
          <p:nvPr/>
        </p:nvCxnSpPr>
        <p:spPr>
          <a:xfrm rot="10800000">
            <a:off y="3899024" x="2774424"/>
            <a:ext cy="9300" cx="719100"/>
          </a:xfrm>
          <a:prstGeom prst="straightConnector1">
            <a:avLst/>
          </a:prstGeom>
          <a:noFill/>
          <a:ln w="19050" cap="flat">
            <a:solidFill>
              <a:schemeClr val="dk2"/>
            </a:solidFill>
            <a:prstDash val="solid"/>
            <a:round/>
            <a:headEnd len="lg" type="none" w="lg"/>
            <a:tailEnd len="lg" type="triangle" w="lg"/>
          </a:ln>
        </p:spPr>
      </p:cxnSp>
      <p:sp>
        <p:nvSpPr>
          <p:cNvPr name="Shape 74" id="74"/>
          <p:cNvSpPr/>
          <p:nvPr/>
        </p:nvSpPr>
        <p:spPr>
          <a:xfrm>
            <a:off y="1547975" x="2427950"/>
            <a:ext cy="2020517" cx="4933332"/>
          </a:xfrm>
          <a:prstGeom prst="irregularSeal2">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sz="1300">
                <a:solidFill>
                  <a:srgbClr val="3C78D8"/>
                </a:solidFill>
              </a:rPr>
              <a:t>Proqram yarışın şərtlərinə uyğun olaraq reklam səhifəsilə başlayır və sonra splash screen ə keçid.</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78" id="78"/>
        <p:cNvGrpSpPr/>
        <p:nvPr/>
      </p:nvGrpSpPr>
      <p:grpSpPr>
        <a:xfrm>
          <a:off y="0" x="0"/>
          <a:ext cy="0" cx="0"/>
          <a:chOff y="0" x="0"/>
          <a:chExt cy="0" cx="0"/>
        </a:xfrm>
      </p:grpSpPr>
      <p:sp>
        <p:nvSpPr>
          <p:cNvPr name="Shape 79" id="79"/>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80" id="80"/>
          <p:cNvSpPr/>
          <p:nvPr/>
        </p:nvSpPr>
        <p:spPr>
          <a:xfrm>
            <a:off y="1696462" x="505054"/>
            <a:ext cy="4929189" cx="2673246"/>
          </a:xfrm>
          <a:prstGeom prst="rect">
            <a:avLst/>
          </a:prstGeom>
          <a:blipFill>
            <a:blip r:embed="rId3"/>
            <a:stretch>
              <a:fillRect/>
            </a:stretch>
          </a:blipFill>
          <a:ln>
            <a:noFill/>
          </a:ln>
        </p:spPr>
      </p:sp>
      <p:sp>
        <p:nvSpPr>
          <p:cNvPr name="Shape 81" id="81"/>
          <p:cNvSpPr/>
          <p:nvPr/>
        </p:nvSpPr>
        <p:spPr>
          <a:xfrm>
            <a:off y="1681325" x="2550250"/>
            <a:ext cy="914382" cx="1826927"/>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Online</a:t>
            </a:r>
          </a:p>
        </p:txBody>
      </p:sp>
      <p:sp>
        <p:nvSpPr>
          <p:cNvPr name="Shape 82" id="82"/>
          <p:cNvSpPr/>
          <p:nvPr/>
        </p:nvSpPr>
        <p:spPr>
          <a:xfrm>
            <a:off y="1788467" x="5868015"/>
            <a:ext cy="4745180" cx="2533034"/>
          </a:xfrm>
          <a:prstGeom prst="rect">
            <a:avLst/>
          </a:prstGeom>
          <a:blipFill>
            <a:blip r:embed="rId4"/>
            <a:stretch>
              <a:fillRect/>
            </a:stretch>
          </a:blipFill>
          <a:ln>
            <a:noFill/>
          </a:ln>
        </p:spPr>
      </p:sp>
      <p:sp>
        <p:nvSpPr>
          <p:cNvPr name="Shape 83" id="83"/>
          <p:cNvSpPr/>
          <p:nvPr/>
        </p:nvSpPr>
        <p:spPr>
          <a:xfrm>
            <a:off y="3239125" x="4741611"/>
            <a:ext cy="1476629" cx="1651806"/>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Offline</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87" id="87"/>
        <p:cNvGrpSpPr/>
        <p:nvPr/>
      </p:nvGrpSpPr>
      <p:grpSpPr>
        <a:xfrm>
          <a:off y="0" x="0"/>
          <a:ext cy="0" cx="0"/>
          <a:chOff y="0" x="0"/>
          <a:chExt cy="0" cx="0"/>
        </a:xfrm>
      </p:grpSpPr>
      <p:sp>
        <p:nvSpPr>
          <p:cNvPr name="Shape 88" id="88"/>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89" id="89"/>
          <p:cNvSpPr/>
          <p:nvPr/>
        </p:nvSpPr>
        <p:spPr>
          <a:xfrm>
            <a:off y="1822619" x="353834"/>
            <a:ext cy="4516706" cx="2415347"/>
          </a:xfrm>
          <a:prstGeom prst="rect">
            <a:avLst/>
          </a:prstGeom>
          <a:blipFill>
            <a:blip r:embed="rId3"/>
            <a:stretch>
              <a:fillRect/>
            </a:stretch>
          </a:blipFill>
          <a:ln>
            <a:noFill/>
          </a:ln>
        </p:spPr>
      </p:sp>
      <p:cxnSp>
        <p:nvCxnSpPr>
          <p:cNvPr name="Shape 90" id="90"/>
          <p:cNvCxnSpPr>
            <a:stCxn id="91" idx="1"/>
          </p:cNvCxnSpPr>
          <p:nvPr/>
        </p:nvCxnSpPr>
        <p:spPr>
          <a:xfrm flipH="1">
            <a:off y="2141545" x="1465649"/>
            <a:ext cy="2900699" cx="1474800"/>
          </a:xfrm>
          <a:prstGeom prst="straightConnector1">
            <a:avLst/>
          </a:prstGeom>
          <a:noFill/>
          <a:ln w="19050" cap="flat">
            <a:solidFill>
              <a:schemeClr val="dk2"/>
            </a:solidFill>
            <a:prstDash val="solid"/>
            <a:round/>
            <a:headEnd len="lg" type="none" w="lg"/>
            <a:tailEnd len="lg" type="triangle" w="lg"/>
          </a:ln>
        </p:spPr>
      </p:cxnSp>
      <p:sp>
        <p:nvSpPr>
          <p:cNvPr name="Shape 91" id="91"/>
          <p:cNvSpPr/>
          <p:nvPr/>
        </p:nvSpPr>
        <p:spPr>
          <a:xfrm>
            <a:off y="1662875" x="2940450"/>
            <a:ext cy="1200150" cx="1624157"/>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rtl="0" lvl="0">
              <a:buNone/>
            </a:pPr>
            <a:r>
              <a:rPr lang="en"/>
              <a:t>Yenilə</a:t>
            </a:r>
          </a:p>
        </p:txBody>
      </p:sp>
      <p:sp>
        <p:nvSpPr>
          <p:cNvPr name="Shape 92" id="92"/>
          <p:cNvSpPr/>
          <p:nvPr/>
        </p:nvSpPr>
        <p:spPr>
          <a:xfrm>
            <a:off y="1822619" x="6090239"/>
            <a:ext cy="4728925" cx="2533135"/>
          </a:xfrm>
          <a:prstGeom prst="rect">
            <a:avLst/>
          </a:prstGeom>
          <a:blipFill>
            <a:blip r:embed="rId4"/>
            <a:stretch>
              <a:fillRect/>
            </a:stretch>
          </a:blipFill>
          <a:ln>
            <a:noFill/>
          </a:ln>
        </p:spPr>
      </p:sp>
      <p:cxnSp>
        <p:nvCxnSpPr>
          <p:cNvPr name="Shape 93" id="93"/>
          <p:cNvCxnSpPr/>
          <p:nvPr/>
        </p:nvCxnSpPr>
        <p:spPr>
          <a:xfrm rot="10800000" flipH="1">
            <a:off y="3097499" x="5106625"/>
            <a:ext cy="1105800" cx="1373400"/>
          </a:xfrm>
          <a:prstGeom prst="straightConnector1">
            <a:avLst/>
          </a:prstGeom>
          <a:noFill/>
          <a:ln w="19050" cap="flat">
            <a:solidFill>
              <a:schemeClr val="dk2"/>
            </a:solidFill>
            <a:prstDash val="solid"/>
            <a:round/>
            <a:headEnd len="lg" type="none" w="lg"/>
            <a:tailEnd len="lg" type="triangle" w="lg"/>
          </a:ln>
        </p:spPr>
      </p:cxnSp>
      <p:cxnSp>
        <p:nvCxnSpPr>
          <p:cNvPr name="Shape 94" id="94"/>
          <p:cNvCxnSpPr/>
          <p:nvPr/>
        </p:nvCxnSpPr>
        <p:spPr>
          <a:xfrm rot="10800000">
            <a:off y="2863000" x="3594950"/>
            <a:ext cy="519899" cx="1778999"/>
          </a:xfrm>
          <a:prstGeom prst="straightConnector1">
            <a:avLst/>
          </a:prstGeom>
          <a:noFill/>
          <a:ln w="19050" cap="flat">
            <a:solidFill>
              <a:schemeClr val="dk2"/>
            </a:solidFill>
            <a:prstDash val="solid"/>
            <a:round/>
            <a:headEnd len="lg" type="none" w="lg"/>
            <a:tailEnd len="lg" type="triangle" w="lg"/>
          </a:ln>
        </p:spPr>
      </p:cxnSp>
      <p:cxnSp>
        <p:nvCxnSpPr>
          <p:cNvPr name="Shape 95" id="95"/>
          <p:cNvCxnSpPr/>
          <p:nvPr/>
        </p:nvCxnSpPr>
        <p:spPr>
          <a:xfrm flipH="1">
            <a:off y="3392125" x="5106724"/>
            <a:ext cy="820499" cx="258000"/>
          </a:xfrm>
          <a:prstGeom prst="straightConnector1">
            <a:avLst/>
          </a:prstGeom>
          <a:noFill/>
          <a:ln w="19050" cap="flat">
            <a:solidFill>
              <a:schemeClr val="dk2"/>
            </a:solidFill>
            <a:prstDash val="solid"/>
            <a:round/>
            <a:headEnd len="lg" type="none" w="lg"/>
            <a:tailEnd len="lg" type="none" w="lg"/>
          </a:ln>
        </p:spPr>
      </p:cxn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9" id="99"/>
        <p:cNvGrpSpPr/>
        <p:nvPr/>
      </p:nvGrpSpPr>
      <p:grpSpPr>
        <a:xfrm>
          <a:off y="0" x="0"/>
          <a:ext cy="0" cx="0"/>
          <a:chOff y="0" x="0"/>
          <a:chExt cy="0" cx="0"/>
        </a:xfrm>
      </p:grpSpPr>
      <p:sp>
        <p:nvSpPr>
          <p:cNvPr name="Shape 100" id="100"/>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101" id="101"/>
          <p:cNvSpPr/>
          <p:nvPr/>
        </p:nvSpPr>
        <p:spPr>
          <a:xfrm>
            <a:off y="1603311" x="558852"/>
            <a:ext cy="5134863" cx="2753744"/>
          </a:xfrm>
          <a:prstGeom prst="rect">
            <a:avLst/>
          </a:prstGeom>
          <a:blipFill>
            <a:blip r:embed="rId3"/>
            <a:stretch>
              <a:fillRect/>
            </a:stretch>
          </a:blipFill>
          <a:ln>
            <a:noFill/>
          </a:ln>
        </p:spPr>
      </p:sp>
      <p:cxnSp>
        <p:nvCxnSpPr>
          <p:cNvPr name="Shape 102" id="102"/>
          <p:cNvCxnSpPr/>
          <p:nvPr/>
        </p:nvCxnSpPr>
        <p:spPr>
          <a:xfrm>
            <a:off y="4784000" x="1262825"/>
            <a:ext cy="36899" cx="3161700"/>
          </a:xfrm>
          <a:prstGeom prst="straightConnector1">
            <a:avLst/>
          </a:prstGeom>
          <a:noFill/>
          <a:ln w="19050" cap="flat">
            <a:solidFill>
              <a:schemeClr val="dk2"/>
            </a:solidFill>
            <a:prstDash val="solid"/>
            <a:round/>
            <a:headEnd len="lg" type="none" w="lg"/>
            <a:tailEnd len="lg" type="triangle" w="lg"/>
          </a:ln>
        </p:spPr>
      </p:cxnSp>
      <p:cxnSp>
        <p:nvCxnSpPr>
          <p:cNvPr name="Shape 103" id="103"/>
          <p:cNvCxnSpPr/>
          <p:nvPr/>
        </p:nvCxnSpPr>
        <p:spPr>
          <a:xfrm rot="10800000" flipH="1">
            <a:off y="4848575" x="2977325"/>
            <a:ext cy="599099" cx="1474800"/>
          </a:xfrm>
          <a:prstGeom prst="straightConnector1">
            <a:avLst/>
          </a:prstGeom>
          <a:noFill/>
          <a:ln w="19050" cap="flat">
            <a:solidFill>
              <a:schemeClr val="dk2"/>
            </a:solidFill>
            <a:prstDash val="solid"/>
            <a:round/>
            <a:headEnd len="lg" type="none" w="lg"/>
            <a:tailEnd len="lg" type="triangle" w="lg"/>
          </a:ln>
        </p:spPr>
      </p:cxnSp>
      <p:sp>
        <p:nvSpPr>
          <p:cNvPr name="Shape 104" id="104"/>
          <p:cNvSpPr/>
          <p:nvPr/>
        </p:nvSpPr>
        <p:spPr>
          <a:xfrm>
            <a:off y="4446650" x="4424525"/>
            <a:ext cy="1614924" cx="1992870"/>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Eyni rəngləri paylaşırıq</a:t>
            </a:r>
          </a:p>
        </p:txBody>
      </p:sp>
      <p:sp>
        <p:nvSpPr>
          <p:cNvPr name="Shape 105" id="105"/>
          <p:cNvSpPr/>
          <p:nvPr/>
        </p:nvSpPr>
        <p:spPr>
          <a:xfrm>
            <a:off y="1879800" x="5093700"/>
            <a:ext cy="609599" cx="914400"/>
          </a:xfrm>
          <a:prstGeom prst="wedgeRoundRectCallout">
            <a:avLst>
              <a:gd name="adj1" fmla="val -20833"/>
              <a:gd name="adj2" fmla="val 62500"/>
              <a:gd name="adj3" fmla="val 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Xəbər müəllifi</a:t>
            </a:r>
          </a:p>
        </p:txBody>
      </p:sp>
      <p:sp>
        <p:nvSpPr>
          <p:cNvPr name="Shape 106" id="106"/>
          <p:cNvSpPr/>
          <p:nvPr/>
        </p:nvSpPr>
        <p:spPr>
          <a:xfrm>
            <a:off y="3769450" x="4042900"/>
            <a:ext cy="609599" cx="914400"/>
          </a:xfrm>
          <a:prstGeom prst="wedgeRoundRectCallout">
            <a:avLst>
              <a:gd name="adj1" fmla="val -20833"/>
              <a:gd name="adj2" fmla="val 62500"/>
              <a:gd name="adj3" fmla="val 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Xəbər tarixi</a:t>
            </a:r>
          </a:p>
        </p:txBody>
      </p:sp>
      <p:sp>
        <p:nvSpPr>
          <p:cNvPr name="Shape 107" id="107"/>
          <p:cNvSpPr/>
          <p:nvPr/>
        </p:nvSpPr>
        <p:spPr>
          <a:xfrm>
            <a:off y="1879800" x="3461525"/>
            <a:ext cy="609599" cx="914400"/>
          </a:xfrm>
          <a:prstGeom prst="wedgeRoundRectCallout">
            <a:avLst>
              <a:gd name="adj1" fmla="val -20833"/>
              <a:gd name="adj2" fmla="val 62500"/>
              <a:gd name="adj3" fmla="val 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Xəbər başlığı</a:t>
            </a:r>
          </a:p>
        </p:txBody>
      </p:sp>
      <p:sp>
        <p:nvSpPr>
          <p:cNvPr name="Shape 108" id="108"/>
          <p:cNvSpPr/>
          <p:nvPr/>
        </p:nvSpPr>
        <p:spPr>
          <a:xfrm>
            <a:off y="2434100" x="6775025"/>
            <a:ext cy="609599" cx="1495200"/>
          </a:xfrm>
          <a:prstGeom prst="wedgeRoundRectCallout">
            <a:avLst>
              <a:gd name="adj1" fmla="val -20833"/>
              <a:gd name="adj2" fmla="val 62500"/>
              <a:gd name="adj3" fmla="val 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Xəbər kateqoriyası</a:t>
            </a:r>
          </a:p>
        </p:txBody>
      </p:sp>
      <p:sp>
        <p:nvSpPr>
          <p:cNvPr name="Shape 109" id="109"/>
          <p:cNvSpPr/>
          <p:nvPr/>
        </p:nvSpPr>
        <p:spPr>
          <a:xfrm>
            <a:off y="2590175" x="1530150"/>
            <a:ext cy="547700" cx="2303675"/>
          </a:xfrm>
          <a:custGeom>
            <a:pathLst>
              <a:path extrusionOk="0" h="21908" w="92147">
                <a:moveTo>
                  <a:pt y="21386" x="0"/>
                </a:moveTo>
                <a:cubicBezTo>
                  <a:pt y="20955" x="1597"/>
                  <a:pt y="18743" x="6267"/>
                  <a:pt y="18805" x="9586"/>
                </a:cubicBezTo>
                <a:cubicBezTo>
                  <a:pt y="18866" x="12904"/>
                  <a:pt y="21754" x="16960"/>
                  <a:pt y="21754" x="19910"/>
                </a:cubicBezTo>
                <a:cubicBezTo>
                  <a:pt y="21754" x="22859"/>
                  <a:pt y="18805" x="24334"/>
                  <a:pt y="18805" x="27284"/>
                </a:cubicBezTo>
                <a:cubicBezTo>
                  <a:pt y="18805" x="30233"/>
                  <a:pt y="22368" x="35088"/>
                  <a:pt y="21754" x="37608"/>
                </a:cubicBezTo>
                <a:cubicBezTo>
                  <a:pt y="21139" x="40127"/>
                  <a:pt y="15671" x="38222"/>
                  <a:pt y="15118" x="42401"/>
                </a:cubicBezTo>
                <a:cubicBezTo>
                  <a:pt y="14565" x="46579"/>
                  <a:pt y="19235" x="58009"/>
                  <a:pt y="18436" x="62680"/>
                </a:cubicBezTo>
                <a:cubicBezTo>
                  <a:pt y="17637" x="67350"/>
                  <a:pt y="11983" x="68579"/>
                  <a:pt y="10324" x="70423"/>
                </a:cubicBezTo>
                <a:cubicBezTo>
                  <a:pt y="8664" x="72266"/>
                  <a:pt y="9095" x="70239"/>
                  <a:pt y="8481" x="73742"/>
                </a:cubicBezTo>
                <a:cubicBezTo>
                  <a:pt y="7866" x="77244"/>
                  <a:pt y="8050" x="88982"/>
                  <a:pt y="6637" x="91440"/>
                </a:cubicBezTo>
                <a:cubicBezTo>
                  <a:pt y="5223" x="93898"/>
                  <a:pt y="1106" x="88981"/>
                  <a:pt y="0" x="88490"/>
                </a:cubicBezTo>
              </a:path>
            </a:pathLst>
          </a:custGeom>
          <a:noFill/>
          <a:ln w="19050" cap="flat">
            <a:solidFill>
              <a:schemeClr val="dk2"/>
            </a:solidFill>
            <a:prstDash val="solid"/>
            <a:round/>
            <a:headEnd len="lg" type="none" w="lg"/>
            <a:tailEnd len="lg" type="none" w="lg"/>
          </a:ln>
        </p:spPr>
      </p:sp>
      <p:sp>
        <p:nvSpPr>
          <p:cNvPr name="Shape 110" id="110"/>
          <p:cNvSpPr/>
          <p:nvPr/>
        </p:nvSpPr>
        <p:spPr>
          <a:xfrm>
            <a:off y="4438533" x="1447175"/>
            <a:ext cy="180325" cx="2848300"/>
          </a:xfrm>
          <a:custGeom>
            <a:pathLst>
              <a:path extrusionOk="0" h="7213" w="113932">
                <a:moveTo>
                  <a:pt y="4233" x="0"/>
                </a:moveTo>
                <a:cubicBezTo>
                  <a:pt y="4724" x="1720"/>
                  <a:pt y="7244" x="7251"/>
                  <a:pt y="7183" x="10324"/>
                </a:cubicBezTo>
                <a:cubicBezTo>
                  <a:pt y="7121" x="13396"/>
                  <a:pt y="3925" x="13765"/>
                  <a:pt y="3864" x="18436"/>
                </a:cubicBezTo>
                <a:cubicBezTo>
                  <a:pt y="3802" x="23106"/>
                  <a:pt y="6998" x="32754"/>
                  <a:pt y="6814" x="38346"/>
                </a:cubicBezTo>
                <a:cubicBezTo>
                  <a:pt y="6629" x="43938"/>
                  <a:pt y="2942" x="45044"/>
                  <a:pt y="2758" x="51988"/>
                </a:cubicBezTo>
                <a:cubicBezTo>
                  <a:pt y="2573" x="58932"/>
                  <a:pt y="6138" x="73373"/>
                  <a:pt y="5708" x="80010"/>
                </a:cubicBezTo>
                <a:cubicBezTo>
                  <a:pt y="5277" x="86646"/>
                  <a:pt y="853" x="86155"/>
                  <a:pt y="177" x="91809"/>
                </a:cubicBezTo>
                <a:cubicBezTo>
                  <a:pt y="-499" x="97462"/>
                  <a:pt y="1406" x="110244"/>
                  <a:pt y="1652" x="113932"/>
                </a:cubicBezTo>
              </a:path>
            </a:pathLst>
          </a:custGeom>
          <a:noFill/>
          <a:ln w="19050" cap="flat">
            <a:solidFill>
              <a:schemeClr val="dk2"/>
            </a:solidFill>
            <a:prstDash val="solid"/>
            <a:round/>
            <a:headEnd len="lg" type="none" w="lg"/>
            <a:tailEnd len="lg" type="none" w="lg"/>
          </a:ln>
        </p:spPr>
      </p:sp>
      <p:sp>
        <p:nvSpPr>
          <p:cNvPr name="Shape 111" id="111"/>
          <p:cNvSpPr/>
          <p:nvPr/>
        </p:nvSpPr>
        <p:spPr>
          <a:xfrm>
            <a:off y="2608625" x="912550"/>
            <a:ext cy="820375" cx="4452175"/>
          </a:xfrm>
          <a:custGeom>
            <a:pathLst>
              <a:path extrusionOk="0" h="32815" w="178087">
                <a:moveTo>
                  <a:pt y="32078" x="0"/>
                </a:moveTo>
                <a:cubicBezTo>
                  <a:pt y="32078" x="1229"/>
                  <a:pt y="32323" x="5284"/>
                  <a:pt y="32078" x="7374"/>
                </a:cubicBezTo>
                <a:cubicBezTo>
                  <a:pt y="31832" x="9463"/>
                  <a:pt y="30480" x="10385"/>
                  <a:pt y="30603" x="12536"/>
                </a:cubicBezTo>
                <a:cubicBezTo>
                  <a:pt y="30725" x="14686"/>
                  <a:pt y="32815" x="18005"/>
                  <a:pt y="32815" x="20279"/>
                </a:cubicBezTo>
                <a:cubicBezTo>
                  <a:pt y="32815" x="22552"/>
                  <a:pt y="30787" x="23782"/>
                  <a:pt y="30603" x="26179"/>
                </a:cubicBezTo>
                <a:cubicBezTo>
                  <a:pt y="30418" x="28575"/>
                  <a:pt y="32077" x="32815"/>
                  <a:pt y="31709" x="34659"/>
                </a:cubicBezTo>
                <a:cubicBezTo>
                  <a:pt y="31340" x="36502"/>
                  <a:pt y="28574" x="33061"/>
                  <a:pt y="28390" x="37240"/>
                </a:cubicBezTo>
                <a:cubicBezTo>
                  <a:pt y="28205" x="41418"/>
                  <a:pt y="30848" x="55859"/>
                  <a:pt y="30603" x="59731"/>
                </a:cubicBezTo>
                <a:cubicBezTo>
                  <a:pt y="30357" x="63602"/>
                  <a:pt y="26608" x="57457"/>
                  <a:pt y="26916" x="60469"/>
                </a:cubicBezTo>
                <a:cubicBezTo>
                  <a:pt y="27223" x="63480"/>
                  <a:pt y="32691" x="70792"/>
                  <a:pt y="32446" x="77798"/>
                </a:cubicBezTo>
                <a:cubicBezTo>
                  <a:pt y="32200" x="84803"/>
                  <a:pt y="27899" x="98261"/>
                  <a:pt y="25441" x="102502"/>
                </a:cubicBezTo>
                <a:cubicBezTo>
                  <a:pt y="22983" x="106742"/>
                  <a:pt y="18251" x="100289"/>
                  <a:pt y="17698" x="103239"/>
                </a:cubicBezTo>
                <a:cubicBezTo>
                  <a:pt y="17144" x="106188"/>
                  <a:pt y="23719" x="114116"/>
                  <a:pt y="22122" x="120200"/>
                </a:cubicBezTo>
                <a:cubicBezTo>
                  <a:pt y="20524" x="126283"/>
                  <a:pt y="10384" x="133227"/>
                  <a:pt y="8111" x="139741"/>
                </a:cubicBezTo>
                <a:cubicBezTo>
                  <a:pt y="5837" x="146254"/>
                  <a:pt y="8357" x="153445"/>
                  <a:pt y="8480" x="159283"/>
                </a:cubicBezTo>
                <a:cubicBezTo>
                  <a:pt y="8603" x="165121"/>
                  <a:pt y="10262" x="171635"/>
                  <a:pt y="8849" x="174769"/>
                </a:cubicBezTo>
                <a:cubicBezTo>
                  <a:pt y="7435" x="177903"/>
                  <a:pt y="1474" x="177534"/>
                  <a:pt y="0" x="178087"/>
                </a:cubicBezTo>
              </a:path>
            </a:pathLst>
          </a:custGeom>
          <a:noFill/>
          <a:ln w="19050" cap="flat">
            <a:solidFill>
              <a:schemeClr val="dk2"/>
            </a:solidFill>
            <a:prstDash val="solid"/>
            <a:round/>
            <a:headEnd len="lg" type="none" w="lg"/>
            <a:tailEnd len="lg" type="none" w="lg"/>
          </a:ln>
        </p:spPr>
      </p:sp>
      <p:sp>
        <p:nvSpPr>
          <p:cNvPr name="Shape 112" id="112"/>
          <p:cNvSpPr/>
          <p:nvPr/>
        </p:nvSpPr>
        <p:spPr>
          <a:xfrm>
            <a:off y="3152475" x="576579"/>
            <a:ext cy="1181025" cx="6501100"/>
          </a:xfrm>
          <a:custGeom>
            <a:pathLst>
              <a:path extrusionOk="0" h="47241" w="260044">
                <a:moveTo>
                  <a:pt y="20279" x="23763"/>
                </a:moveTo>
                <a:cubicBezTo>
                  <a:pt y="20094" x="25606"/>
                  <a:pt y="16407" x="32120"/>
                  <a:pt y="19173" x="34824"/>
                </a:cubicBezTo>
                <a:cubicBezTo>
                  <a:pt y="21938" x="37527"/>
                  <a:pt y="32200" x="41583"/>
                  <a:pt y="36871" x="39986"/>
                </a:cubicBezTo>
                <a:cubicBezTo>
                  <a:pt y="41541" x="38388"/>
                  <a:pt y="47379" x="30891"/>
                  <a:pt y="47195" x="25238"/>
                </a:cubicBezTo>
                <a:cubicBezTo>
                  <a:pt y="47010" x="19584"/>
                  <a:pt y="40742" x="10182"/>
                  <a:pt y="35765" x="6065"/>
                </a:cubicBezTo>
                <a:cubicBezTo>
                  <a:pt y="30787" x="1947"/>
                  <a:pt y="20401" x="-1125"/>
                  <a:pt y="17329" x="534"/>
                </a:cubicBezTo>
                <a:cubicBezTo>
                  <a:pt y="14256" x="2193"/>
                  <a:pt y="17574" x="10550"/>
                  <a:pt y="17329" x="16020"/>
                </a:cubicBezTo>
                <a:cubicBezTo>
                  <a:pt y="17083" x="21489"/>
                  <a:pt y="14440" x="27880"/>
                  <a:pt y="15854" x="33350"/>
                </a:cubicBezTo>
                <a:cubicBezTo>
                  <a:pt y="17267" x="38819"/>
                  <a:pt y="23043" x="41215"/>
                  <a:pt y="25809" x="48835"/>
                </a:cubicBezTo>
                <a:cubicBezTo>
                  <a:pt y="28574" x="56455"/>
                  <a:pt y="32753" x="71450"/>
                  <a:pt y="32446" x="79070"/>
                </a:cubicBezTo>
                <a:cubicBezTo>
                  <a:pt y="32138" x="86690"/>
                  <a:pt y="25563" x="88409"/>
                  <a:pt y="23966" x="94555"/>
                </a:cubicBezTo>
                <a:cubicBezTo>
                  <a:pt y="22368" x="100700"/>
                  <a:pt y="24089" x="109427"/>
                  <a:pt y="22860" x="115941"/>
                </a:cubicBezTo>
                <a:cubicBezTo>
                  <a:pt y="21631" x="122455"/>
                  <a:pt y="18128" x="126449"/>
                  <a:pt y="16592" x="133639"/>
                </a:cubicBezTo>
                <a:cubicBezTo>
                  <a:pt y="15055" x="140828"/>
                  <a:pt y="14871" x="143409"/>
                  <a:pt y="13642" x="159080"/>
                </a:cubicBezTo>
                <a:cubicBezTo>
                  <a:pt y="12412" x="174750"/>
                  <a:pt y="10569" x="212420"/>
                  <a:pt y="9217" x="227660"/>
                </a:cubicBezTo>
                <a:cubicBezTo>
                  <a:pt y="7865" x="242900"/>
                  <a:pt y="4792" x="245788"/>
                  <a:pt y="5530" x="250520"/>
                </a:cubicBezTo>
                <a:cubicBezTo>
                  <a:pt y="6267" x="255251"/>
                  <a:pt y="13764" x="254513"/>
                  <a:pt y="13642" x="256050"/>
                </a:cubicBezTo>
                <a:cubicBezTo>
                  <a:pt y="13519" x="257586"/>
                  <a:pt y="7066" x="259122"/>
                  <a:pt y="4793" x="259737"/>
                </a:cubicBezTo>
                <a:cubicBezTo>
                  <a:pt y="2519" x="260351"/>
                  <a:pt y="798" x="259737"/>
                  <a:pt y="0" x="259737"/>
                </a:cubicBezTo>
              </a:path>
            </a:pathLst>
          </a:custGeom>
          <a:noFill/>
          <a:ln w="19050" cap="flat">
            <a:solidFill>
              <a:schemeClr val="dk2"/>
            </a:solidFill>
            <a:prstDash val="solid"/>
            <a:round/>
            <a:headEnd len="lg" type="none" w="lg"/>
            <a:tailEnd len="lg" type="none" w="lg"/>
          </a:ln>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16" id="116"/>
        <p:cNvGrpSpPr/>
        <p:nvPr/>
      </p:nvGrpSpPr>
      <p:grpSpPr>
        <a:xfrm>
          <a:off y="0" x="0"/>
          <a:ext cy="0" cx="0"/>
          <a:chOff y="0" x="0"/>
          <a:chExt cy="0" cx="0"/>
        </a:xfrm>
      </p:grpSpPr>
      <p:sp>
        <p:nvSpPr>
          <p:cNvPr name="Shape 117" id="117"/>
          <p:cNvSpPr txBox="1"/>
          <p:nvPr/>
        </p:nvSpPr>
        <p:spPr>
          <a:xfrm>
            <a:off y="591825" x="36875"/>
            <a:ext cy="881100" cx="7860900"/>
          </a:xfrm>
          <a:prstGeom prst="rect">
            <a:avLst/>
          </a:prstGeom>
          <a:noFill/>
        </p:spPr>
        <p:txBody>
          <a:bodyPr bIns="91425" tIns="91425" lIns="91425" anchor="t" anchorCtr="0" rIns="91425">
            <a:spAutoFit/>
          </a:bodyPr>
          <a:lstStyle/>
          <a:p>
            <a:pPr rtl="0" lvl="0">
              <a:buNone/>
            </a:pPr>
            <a:r>
              <a:rPr lang="en" sz="4000">
                <a:solidFill>
                  <a:srgbClr val="FFFFFF"/>
                </a:solidFill>
              </a:rPr>
              <a:t>Proqramdan parçalar</a:t>
            </a:r>
          </a:p>
        </p:txBody>
      </p:sp>
      <p:sp>
        <p:nvSpPr>
          <p:cNvPr name="Shape 118" id="118"/>
          <p:cNvSpPr/>
          <p:nvPr/>
        </p:nvSpPr>
        <p:spPr>
          <a:xfrm>
            <a:off y="1691416" x="213229"/>
            <a:ext cy="4885405" cx="2637179"/>
          </a:xfrm>
          <a:prstGeom prst="rect">
            <a:avLst/>
          </a:prstGeom>
          <a:blipFill>
            <a:blip r:embed="rId3"/>
            <a:stretch>
              <a:fillRect/>
            </a:stretch>
          </a:blipFill>
          <a:ln>
            <a:noFill/>
          </a:ln>
        </p:spPr>
      </p:sp>
      <p:sp>
        <p:nvSpPr>
          <p:cNvPr name="Shape 119" id="119"/>
          <p:cNvSpPr/>
          <p:nvPr/>
        </p:nvSpPr>
        <p:spPr>
          <a:xfrm>
            <a:off y="1636097" x="6103536"/>
            <a:ext cy="4857748" cx="2602730"/>
          </a:xfrm>
          <a:prstGeom prst="rect">
            <a:avLst/>
          </a:prstGeom>
          <a:blipFill>
            <a:blip r:embed="rId4"/>
            <a:stretch>
              <a:fillRect/>
            </a:stretch>
          </a:blipFill>
          <a:ln>
            <a:noFill/>
          </a:ln>
        </p:spPr>
      </p:sp>
      <p:cxnSp>
        <p:nvCxnSpPr>
          <p:cNvPr name="Shape 120" id="120"/>
          <p:cNvCxnSpPr/>
          <p:nvPr/>
        </p:nvCxnSpPr>
        <p:spPr>
          <a:xfrm>
            <a:off y="2737675" x="1032375"/>
            <a:ext cy="2046299" cx="1935600"/>
          </a:xfrm>
          <a:prstGeom prst="straightConnector1">
            <a:avLst/>
          </a:prstGeom>
          <a:noFill/>
          <a:ln w="19050" cap="flat">
            <a:solidFill>
              <a:schemeClr val="dk2"/>
            </a:solidFill>
            <a:prstDash val="solid"/>
            <a:round/>
            <a:headEnd len="lg" type="none" w="lg"/>
            <a:tailEnd len="lg" type="triangle" w="lg"/>
          </a:ln>
        </p:spPr>
      </p:cxnSp>
      <p:cxnSp>
        <p:nvCxnSpPr>
          <p:cNvPr name="Shape 121" id="121"/>
          <p:cNvCxnSpPr/>
          <p:nvPr/>
        </p:nvCxnSpPr>
        <p:spPr>
          <a:xfrm rot="10800000" flipH="1">
            <a:off y="4867025" x="1539350"/>
            <a:ext cy="599099" cx="1474800"/>
          </a:xfrm>
          <a:prstGeom prst="straightConnector1">
            <a:avLst/>
          </a:prstGeom>
          <a:noFill/>
          <a:ln w="19050" cap="flat">
            <a:solidFill>
              <a:schemeClr val="dk2"/>
            </a:solidFill>
            <a:prstDash val="solid"/>
            <a:round/>
            <a:headEnd len="lg" type="none" w="lg"/>
            <a:tailEnd len="lg" type="triangle" w="lg"/>
          </a:ln>
        </p:spPr>
      </p:cxnSp>
      <p:sp>
        <p:nvSpPr>
          <p:cNvPr name="Shape 122" id="122"/>
          <p:cNvSpPr/>
          <p:nvPr/>
        </p:nvSpPr>
        <p:spPr>
          <a:xfrm>
            <a:off y="4359112" x="2783750"/>
            <a:ext cy="1614924" cx="1992870"/>
          </a:xfrm>
          <a:prstGeom prst="irregularSeal1">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rtl="0" lvl="0">
              <a:buNone/>
            </a:pPr>
            <a:r>
              <a:rPr lang="en"/>
              <a:t>Eyni rəngləri paylaşırıq</a:t>
            </a:r>
          </a:p>
        </p:txBody>
      </p:sp>
      <p:sp>
        <p:nvSpPr>
          <p:cNvPr name="Shape 123" id="123"/>
          <p:cNvSpPr/>
          <p:nvPr/>
        </p:nvSpPr>
        <p:spPr>
          <a:xfrm>
            <a:off y="2022375" x="3082425"/>
            <a:ext cy="1412153" cx="2103461"/>
          </a:xfrm>
          <a:prstGeom prst="irregularSeal2">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a:pPr>
              <a:buNone/>
            </a:pPr>
            <a:r>
              <a:rPr lang="en"/>
              <a:t>Xəbəri saxla</a:t>
            </a:r>
          </a:p>
        </p:txBody>
      </p:sp>
      <p:cxnSp>
        <p:nvCxnSpPr>
          <p:cNvPr name="Shape 124" id="124"/>
          <p:cNvCxnSpPr>
            <a:stCxn id="123" idx="3"/>
          </p:cNvCxnSpPr>
          <p:nvPr/>
        </p:nvCxnSpPr>
        <p:spPr>
          <a:xfrm>
            <a:off y="2456808" x="5185886"/>
            <a:ext cy="2631299" cx="2151300"/>
          </a:xfrm>
          <a:prstGeom prst="straightConnector1">
            <a:avLst/>
          </a:prstGeom>
          <a:noFill/>
          <a:ln w="19050" cap="flat">
            <a:solidFill>
              <a:schemeClr val="dk2"/>
            </a:solidFill>
            <a:prstDash val="solid"/>
            <a:round/>
            <a:headEnd len="lg" type="none" w="lg"/>
            <a:tailEnd len="lg" type="triangle" w="lg"/>
          </a:ln>
        </p:spPr>
      </p:cxn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xmlns:r="http://schemas.openxmlformats.org/officeDocument/2006/relationships">
  <a:themeElements>
    <a:clrScheme name="Custom 233">
      <a:dk1>
        <a:srgbClr val="000000"/>
      </a:dk1>
      <a:lt1>
        <a:srgbClr val="FFFFFF"/>
      </a:lt1>
      <a:dk2>
        <a:srgbClr val="2388DB"/>
      </a:dk2>
      <a:lt2>
        <a:srgbClr val="BBD7F8"/>
      </a:lt2>
      <a:accent1>
        <a:srgbClr val="80B606"/>
      </a:accent1>
      <a:accent2>
        <a:srgbClr val="E29F1D"/>
      </a:accent2>
      <a:accent3>
        <a:srgbClr val="1D6FB2"/>
      </a:accent3>
      <a:accent4>
        <a:srgbClr val="3FAC98"/>
      </a:accent4>
      <a:accent5>
        <a:srgbClr val="5B57BB"/>
      </a:accent5>
      <a:accent6>
        <a:srgbClr val="D1505E"/>
      </a:accent6>
      <a:hlink>
        <a:srgbClr val="185DA2"/>
      </a:hlink>
      <a:folHlink>
        <a:srgbClr val="00487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