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14"/>
  </p:notes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70" r:id="rId10"/>
    <p:sldId id="265" r:id="rId11"/>
    <p:sldId id="266" r:id="rId12"/>
    <p:sldId id="269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 autoAdjust="0"/>
    <p:restoredTop sz="94638" autoAdjust="0"/>
  </p:normalViewPr>
  <p:slideViewPr>
    <p:cSldViewPr>
      <p:cViewPr varScale="1">
        <p:scale>
          <a:sx n="86" d="100"/>
          <a:sy n="86" d="100"/>
        </p:scale>
        <p:origin x="-149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9" d="100"/>
          <a:sy n="69" d="100"/>
        </p:scale>
        <p:origin x="-3270" y="-108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0CF2EC0-ACD4-49FA-A490-326304596DE1}" type="datetimeFigureOut">
              <a:rPr lang="ru-RU" smtClean="0"/>
              <a:pPr/>
              <a:t>12.10.2012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CB1F5A-EB0B-4F2F-BCD7-EC09706ABB1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CB1F5A-EB0B-4F2F-BCD7-EC09706ABB10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CB1F5A-EB0B-4F2F-BCD7-EC09706ABB10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29829DB8-C182-4584-A4E9-DF864DED2969}" type="datetimeFigureOut">
              <a:rPr lang="ru-RU" smtClean="0"/>
              <a:pPr/>
              <a:t>12.10.2012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2A350019-086A-465F-A512-54BB3ABCB33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9829DB8-C182-4584-A4E9-DF864DED2969}" type="datetimeFigureOut">
              <a:rPr lang="ru-RU" smtClean="0"/>
              <a:pPr/>
              <a:t>12.10.2012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A350019-086A-465F-A512-54BB3ABCB33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9829DB8-C182-4584-A4E9-DF864DED2969}" type="datetimeFigureOut">
              <a:rPr lang="ru-RU" smtClean="0"/>
              <a:pPr/>
              <a:t>12.10.2012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A350019-086A-465F-A512-54BB3ABCB33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9829DB8-C182-4584-A4E9-DF864DED2969}" type="datetimeFigureOut">
              <a:rPr lang="ru-RU" smtClean="0"/>
              <a:pPr/>
              <a:t>12.10.2012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A350019-086A-465F-A512-54BB3ABCB33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9829DB8-C182-4584-A4E9-DF864DED2969}" type="datetimeFigureOut">
              <a:rPr lang="ru-RU" smtClean="0"/>
              <a:pPr/>
              <a:t>12.10.2012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A350019-086A-465F-A512-54BB3ABCB33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9829DB8-C182-4584-A4E9-DF864DED2969}" type="datetimeFigureOut">
              <a:rPr lang="ru-RU" smtClean="0"/>
              <a:pPr/>
              <a:t>12.10.2012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A350019-086A-465F-A512-54BB3ABCB33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9829DB8-C182-4584-A4E9-DF864DED2969}" type="datetimeFigureOut">
              <a:rPr lang="ru-RU" smtClean="0"/>
              <a:pPr/>
              <a:t>12.10.2012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A350019-086A-465F-A512-54BB3ABCB33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9829DB8-C182-4584-A4E9-DF864DED2969}" type="datetimeFigureOut">
              <a:rPr lang="ru-RU" smtClean="0"/>
              <a:pPr/>
              <a:t>12.10.2012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A350019-086A-465F-A512-54BB3ABCB33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9829DB8-C182-4584-A4E9-DF864DED2969}" type="datetimeFigureOut">
              <a:rPr lang="ru-RU" smtClean="0"/>
              <a:pPr/>
              <a:t>12.10.2012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A350019-086A-465F-A512-54BB3ABCB33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29829DB8-C182-4584-A4E9-DF864DED2969}" type="datetimeFigureOut">
              <a:rPr lang="ru-RU" smtClean="0"/>
              <a:pPr/>
              <a:t>12.10.2012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A350019-086A-465F-A512-54BB3ABCB33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29829DB8-C182-4584-A4E9-DF864DED2969}" type="datetimeFigureOut">
              <a:rPr lang="ru-RU" smtClean="0"/>
              <a:pPr/>
              <a:t>12.10.2012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2A350019-086A-465F-A512-54BB3ABCB33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29829DB8-C182-4584-A4E9-DF864DED2969}" type="datetimeFigureOut">
              <a:rPr lang="ru-RU" smtClean="0"/>
              <a:pPr/>
              <a:t>12.10.2012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2A350019-086A-465F-A512-54BB3ABCB33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99592" y="1484784"/>
            <a:ext cx="7772400" cy="1829761"/>
          </a:xfrm>
        </p:spPr>
        <p:txBody>
          <a:bodyPr>
            <a:prstTxWarp prst="textArchUp">
              <a:avLst/>
            </a:prstTxWarp>
            <a:normAutofit/>
          </a:bodyPr>
          <a:lstStyle/>
          <a:p>
            <a:pPr algn="ctr"/>
            <a:r>
              <a:rPr lang="en-US" sz="7200" dirty="0" err="1" smtClean="0">
                <a:solidFill>
                  <a:schemeClr val="bg2">
                    <a:lumMod val="50000"/>
                  </a:schemeClr>
                </a:solidFill>
              </a:rPr>
              <a:t>Bilirsinizmi</a:t>
            </a:r>
            <a:endParaRPr lang="ru-RU" sz="72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27584" y="1772816"/>
            <a:ext cx="7772400" cy="1199704"/>
          </a:xfrm>
        </p:spPr>
        <p:txBody>
          <a:bodyPr>
            <a:noAutofit/>
          </a:bodyPr>
          <a:lstStyle/>
          <a:p>
            <a:pPr algn="ctr"/>
            <a:r>
              <a:rPr lang="en-US" sz="8800" dirty="0" smtClean="0">
                <a:solidFill>
                  <a:schemeClr val="bg2">
                    <a:lumMod val="50000"/>
                  </a:schemeClr>
                </a:solidFill>
                <a:latin typeface="Segoe Keycaps" pitchFamily="34" charset="0"/>
                <a:cs typeface="Sakkal Majalla" pitchFamily="2" charset="-78"/>
              </a:rPr>
              <a:t>?</a:t>
            </a:r>
            <a:endParaRPr lang="ru-RU" sz="8800" dirty="0">
              <a:solidFill>
                <a:schemeClr val="bg2">
                  <a:lumMod val="50000"/>
                </a:schemeClr>
              </a:solidFill>
              <a:cs typeface="Sakkal Majalla" pitchFamily="2" charset="-78"/>
            </a:endParaRPr>
          </a:p>
        </p:txBody>
      </p:sp>
      <p:pic>
        <p:nvPicPr>
          <p:cNvPr id="5" name="Рисунок 4" descr="noki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239000" y="0"/>
            <a:ext cx="1905000" cy="514350"/>
          </a:xfrm>
          <a:prstGeom prst="rect">
            <a:avLst/>
          </a:prstGeom>
        </p:spPr>
      </p:pic>
      <p:pic>
        <p:nvPicPr>
          <p:cNvPr id="6" name="Рисунок 5" descr="mobitel_logo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116632"/>
            <a:ext cx="1905000" cy="381000"/>
          </a:xfrm>
          <a:prstGeom prst="rect">
            <a:avLst/>
          </a:prstGeom>
        </p:spPr>
      </p:pic>
      <p:pic>
        <p:nvPicPr>
          <p:cNvPr id="8" name="Рисунок 7" descr="neats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429500" y="6172200"/>
            <a:ext cx="1714500" cy="685800"/>
          </a:xfrm>
          <a:prstGeom prst="rect">
            <a:avLst/>
          </a:prstGeom>
        </p:spPr>
      </p:pic>
      <p:pic>
        <p:nvPicPr>
          <p:cNvPr id="9" name="Рисунок 8" descr="wpblog_logo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419872" y="4437112"/>
            <a:ext cx="2865291" cy="579496"/>
          </a:xfrm>
          <a:prstGeom prst="rect">
            <a:avLst/>
          </a:prstGeom>
        </p:spPr>
      </p:pic>
      <p:pic>
        <p:nvPicPr>
          <p:cNvPr id="10" name="Рисунок 9" descr="ilkaddimlar_logo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0" y="6007804"/>
            <a:ext cx="3059832" cy="850196"/>
          </a:xfrm>
          <a:prstGeom prst="rect">
            <a:avLst/>
          </a:prstGeom>
        </p:spPr>
      </p:pic>
      <p:pic>
        <p:nvPicPr>
          <p:cNvPr id="11" name="Рисунок 10" descr="microsoft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2987824" y="3429000"/>
            <a:ext cx="3621838" cy="765434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Содержимое 9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az-Latn-AZ" dirty="0" smtClean="0"/>
              <a:t>System</a:t>
            </a:r>
            <a:r>
              <a:rPr lang="az-Latn-AZ" dirty="0" smtClean="0"/>
              <a:t>;</a:t>
            </a:r>
          </a:p>
          <a:p>
            <a:r>
              <a:rPr lang="az-Latn-AZ" dirty="0" smtClean="0"/>
              <a:t>System.Collections.Generic</a:t>
            </a:r>
            <a:r>
              <a:rPr lang="az-Latn-AZ" dirty="0" smtClean="0"/>
              <a:t>;</a:t>
            </a:r>
          </a:p>
          <a:p>
            <a:r>
              <a:rPr lang="az-Latn-AZ" dirty="0" smtClean="0"/>
              <a:t>System.Linq</a:t>
            </a:r>
            <a:r>
              <a:rPr lang="az-Latn-AZ" dirty="0" smtClean="0"/>
              <a:t>;</a:t>
            </a:r>
          </a:p>
          <a:p>
            <a:r>
              <a:rPr lang="az-Latn-AZ" dirty="0" smtClean="0"/>
              <a:t>System.Net</a:t>
            </a:r>
            <a:r>
              <a:rPr lang="az-Latn-AZ" dirty="0" smtClean="0"/>
              <a:t>;</a:t>
            </a:r>
          </a:p>
          <a:p>
            <a:r>
              <a:rPr lang="az-Latn-AZ" dirty="0" smtClean="0"/>
              <a:t>System.Windows</a:t>
            </a:r>
            <a:r>
              <a:rPr lang="az-Latn-AZ" dirty="0" smtClean="0"/>
              <a:t>;</a:t>
            </a:r>
          </a:p>
          <a:p>
            <a:r>
              <a:rPr lang="az-Latn-AZ" dirty="0" smtClean="0"/>
              <a:t>System.Windows.Controls</a:t>
            </a:r>
            <a:r>
              <a:rPr lang="az-Latn-AZ" dirty="0" smtClean="0"/>
              <a:t>;</a:t>
            </a:r>
          </a:p>
          <a:p>
            <a:r>
              <a:rPr lang="az-Latn-AZ" dirty="0" smtClean="0"/>
              <a:t>System.Windows.Documents</a:t>
            </a:r>
            <a:r>
              <a:rPr lang="az-Latn-AZ" dirty="0" smtClean="0"/>
              <a:t>;</a:t>
            </a:r>
          </a:p>
          <a:p>
            <a:r>
              <a:rPr lang="az-Latn-AZ" dirty="0" smtClean="0"/>
              <a:t>System.Windows.Input</a:t>
            </a:r>
            <a:r>
              <a:rPr lang="az-Latn-AZ" dirty="0" smtClean="0"/>
              <a:t>;</a:t>
            </a:r>
          </a:p>
          <a:p>
            <a:r>
              <a:rPr lang="az-Latn-AZ" dirty="0" smtClean="0"/>
              <a:t>System.Windows.Media</a:t>
            </a:r>
            <a:r>
              <a:rPr lang="az-Latn-AZ" dirty="0" smtClean="0"/>
              <a:t>;</a:t>
            </a:r>
          </a:p>
          <a:p>
            <a:r>
              <a:rPr lang="az-Latn-AZ" dirty="0" smtClean="0"/>
              <a:t>System.Windows.Media.Animation</a:t>
            </a:r>
            <a:r>
              <a:rPr lang="az-Latn-AZ" dirty="0" smtClean="0"/>
              <a:t>;</a:t>
            </a:r>
          </a:p>
          <a:p>
            <a:r>
              <a:rPr lang="az-Latn-AZ" dirty="0" smtClean="0"/>
              <a:t>System.Windows.Shapes</a:t>
            </a:r>
            <a:r>
              <a:rPr lang="az-Latn-AZ" dirty="0" smtClean="0"/>
              <a:t>;</a:t>
            </a:r>
          </a:p>
          <a:p>
            <a:r>
              <a:rPr lang="az-Latn-AZ" dirty="0" smtClean="0"/>
              <a:t>Microsoft.Phone.Controls</a:t>
            </a:r>
            <a:r>
              <a:rPr lang="az-Latn-AZ" dirty="0" smtClean="0"/>
              <a:t>;</a:t>
            </a:r>
          </a:p>
          <a:p>
            <a:r>
              <a:rPr lang="az-Latn-AZ" dirty="0" smtClean="0"/>
              <a:t>System.Windows.Media.Imaging</a:t>
            </a:r>
            <a:r>
              <a:rPr lang="az-Latn-AZ" dirty="0" smtClean="0"/>
              <a:t>;</a:t>
            </a:r>
            <a:endParaRPr lang="ru-RU" dirty="0"/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z-Latn-AZ" dirty="0" smtClean="0"/>
              <a:t>İstifadə olunmuş kitabxanalar: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az-Latn-AZ" dirty="0" smtClean="0"/>
              <a:t>“Bilirsinizmi ?” tətbiqindən istifadəçilər istifadə etməklə yeni məlumatlar öyrənə, boş vaxtlarını səmərəli keçirə bilərlər. Yəni, ən azından istifadəçilər gündə bir dəfə bu tətbiqdən istifadə etsələr ən azı 1 yeni və maraqlı məlumat öyrənə bilərlər. </a:t>
            </a:r>
            <a:endParaRPr lang="az-Latn-AZ" dirty="0" smtClean="0"/>
          </a:p>
          <a:p>
            <a:endParaRPr lang="az-Latn-AZ" dirty="0" smtClean="0"/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z-Latn-AZ" dirty="0" smtClean="0"/>
              <a:t>Beləliklə,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71600" y="1844824"/>
            <a:ext cx="7772400" cy="1829761"/>
          </a:xfrm>
        </p:spPr>
        <p:txBody>
          <a:bodyPr>
            <a:prstTxWarp prst="textArchUp">
              <a:avLst/>
            </a:prstTxWarp>
            <a:normAutofit/>
          </a:bodyPr>
          <a:lstStyle/>
          <a:p>
            <a:pPr algn="ctr"/>
            <a:r>
              <a:rPr lang="en-US" sz="7200" dirty="0" err="1" smtClean="0">
                <a:solidFill>
                  <a:schemeClr val="bg2">
                    <a:lumMod val="50000"/>
                  </a:schemeClr>
                </a:solidFill>
              </a:rPr>
              <a:t>Bilirsinizmi</a:t>
            </a:r>
            <a:endParaRPr lang="ru-RU" sz="72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99592" y="2132856"/>
            <a:ext cx="7772400" cy="1199704"/>
          </a:xfrm>
        </p:spPr>
        <p:txBody>
          <a:bodyPr>
            <a:noAutofit/>
          </a:bodyPr>
          <a:lstStyle/>
          <a:p>
            <a:pPr algn="ctr"/>
            <a:r>
              <a:rPr lang="en-US" sz="8800" dirty="0" smtClean="0">
                <a:solidFill>
                  <a:schemeClr val="bg2">
                    <a:lumMod val="50000"/>
                  </a:schemeClr>
                </a:solidFill>
                <a:latin typeface="Segoe Keycaps" pitchFamily="34" charset="0"/>
                <a:cs typeface="Sakkal Majalla" pitchFamily="2" charset="-78"/>
              </a:rPr>
              <a:t>?</a:t>
            </a:r>
            <a:endParaRPr lang="az-Latn-AZ" sz="8800" dirty="0" smtClean="0">
              <a:solidFill>
                <a:schemeClr val="bg2">
                  <a:lumMod val="50000"/>
                </a:schemeClr>
              </a:solidFill>
              <a:latin typeface="Segoe Keycaps" pitchFamily="34" charset="0"/>
              <a:cs typeface="Sakkal Majalla" pitchFamily="2" charset="-78"/>
            </a:endParaRPr>
          </a:p>
          <a:p>
            <a:pPr algn="ctr"/>
            <a:r>
              <a:rPr lang="az-Latn-AZ" sz="2400" b="1" dirty="0" smtClean="0">
                <a:solidFill>
                  <a:schemeClr val="bg2">
                    <a:lumMod val="50000"/>
                  </a:schemeClr>
                </a:solidFill>
                <a:cs typeface="Sakkal Majalla" pitchFamily="2" charset="-78"/>
              </a:rPr>
              <a:t>Təqdimatın sonu</a:t>
            </a:r>
            <a:endParaRPr lang="ru-RU" sz="2400" b="1" dirty="0">
              <a:solidFill>
                <a:schemeClr val="bg2">
                  <a:lumMod val="50000"/>
                </a:schemeClr>
              </a:solidFill>
              <a:cs typeface="Sakkal Majalla" pitchFamily="2" charset="-78"/>
            </a:endParaRPr>
          </a:p>
        </p:txBody>
      </p:sp>
      <p:pic>
        <p:nvPicPr>
          <p:cNvPr id="5" name="Рисунок 4" descr="noki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239000" y="0"/>
            <a:ext cx="1905000" cy="514350"/>
          </a:xfrm>
          <a:prstGeom prst="rect">
            <a:avLst/>
          </a:prstGeom>
        </p:spPr>
      </p:pic>
      <p:pic>
        <p:nvPicPr>
          <p:cNvPr id="6" name="Рисунок 5" descr="mobitel_logo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116632"/>
            <a:ext cx="1905000" cy="381000"/>
          </a:xfrm>
          <a:prstGeom prst="rect">
            <a:avLst/>
          </a:prstGeom>
        </p:spPr>
      </p:pic>
      <p:pic>
        <p:nvPicPr>
          <p:cNvPr id="8" name="Рисунок 7" descr="neats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429500" y="6172200"/>
            <a:ext cx="1714500" cy="685800"/>
          </a:xfrm>
          <a:prstGeom prst="rect">
            <a:avLst/>
          </a:prstGeom>
        </p:spPr>
      </p:pic>
      <p:pic>
        <p:nvPicPr>
          <p:cNvPr id="9" name="Рисунок 8" descr="wpblog_logo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347864" y="4653136"/>
            <a:ext cx="2865291" cy="579496"/>
          </a:xfrm>
          <a:prstGeom prst="rect">
            <a:avLst/>
          </a:prstGeom>
        </p:spPr>
      </p:pic>
      <p:pic>
        <p:nvPicPr>
          <p:cNvPr id="10" name="Рисунок 9" descr="ilkaddimlar_logo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0" y="6007804"/>
            <a:ext cx="3059832" cy="850196"/>
          </a:xfrm>
          <a:prstGeom prst="rect">
            <a:avLst/>
          </a:prstGeom>
        </p:spPr>
      </p:pic>
      <p:pic>
        <p:nvPicPr>
          <p:cNvPr id="11" name="Рисунок 10" descr="microsoft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2987824" y="3861048"/>
            <a:ext cx="3621838" cy="765434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z-Latn-AZ" dirty="0" smtClean="0"/>
          </a:p>
          <a:p>
            <a:r>
              <a:rPr lang="az-Latn-AZ" dirty="0" smtClean="0"/>
              <a:t>Kateqoriya: Təhsil (Education)</a:t>
            </a:r>
          </a:p>
          <a:p>
            <a:r>
              <a:rPr lang="az-Latn-AZ" dirty="0" smtClean="0"/>
              <a:t>Məqsəd:  Tətbiq insanların boş vaxtlarında mobil telefon vasitəsilə yeni və maraqlı məlumatlar öyrənməsi üçün hazırlanmışdır.</a:t>
            </a:r>
          </a:p>
          <a:p>
            <a:endParaRPr lang="az-Latn-AZ" dirty="0" smtClean="0"/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z-Latn-AZ" dirty="0" smtClean="0"/>
              <a:t>Tətbiqin adı: </a:t>
            </a:r>
            <a:r>
              <a:rPr lang="az-Latn-AZ" dirty="0" smtClean="0">
                <a:solidFill>
                  <a:schemeClr val="bg2">
                    <a:lumMod val="50000"/>
                  </a:schemeClr>
                </a:solidFill>
              </a:rPr>
              <a:t>Bilirsinizmi?</a:t>
            </a:r>
            <a:endParaRPr lang="ru-RU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z-Latn-AZ" dirty="0" smtClean="0"/>
              <a:t>Giriş</a:t>
            </a:r>
            <a:endParaRPr lang="ru-RU" dirty="0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az-Latn-AZ" dirty="0" smtClean="0"/>
              <a:t>İzahı</a:t>
            </a:r>
            <a:endParaRPr lang="ru-RU" dirty="0"/>
          </a:p>
        </p:txBody>
      </p:sp>
      <p:sp>
        <p:nvSpPr>
          <p:cNvPr id="8" name="Текст 7"/>
          <p:cNvSpPr>
            <a:spLocks noGrp="1"/>
          </p:cNvSpPr>
          <p:nvPr>
            <p:ph type="body" sz="half" idx="3"/>
          </p:nvPr>
        </p:nvSpPr>
        <p:spPr/>
        <p:txBody>
          <a:bodyPr>
            <a:normAutofit lnSpcReduction="10000"/>
          </a:bodyPr>
          <a:lstStyle/>
          <a:p>
            <a:r>
              <a:rPr lang="az-Latn-AZ" dirty="0" smtClean="0"/>
              <a:t>Şəkil 1. Tətbiqin başlanğıcı</a:t>
            </a:r>
            <a:endParaRPr lang="ru-RU" dirty="0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r>
              <a:rPr lang="az-Latn-AZ" dirty="0" smtClean="0"/>
              <a:t>Tətbiq açılarkən əvvəlcə yarışmanın təşkilatçılarının logosu ekranda görünür və istifadəçi istədiyi vaxt  “?” düyməsindən istifadə edərək əsas səhifəyə keçə bilər.</a:t>
            </a:r>
            <a:endParaRPr lang="ru-RU" dirty="0"/>
          </a:p>
        </p:txBody>
      </p:sp>
      <p:pic>
        <p:nvPicPr>
          <p:cNvPr id="10" name="Содержимое 9" descr="1.png"/>
          <p:cNvPicPr>
            <a:picLocks noGrp="1" noChangeAspect="1"/>
          </p:cNvPicPr>
          <p:nvPr>
            <p:ph sz="quarter" idx="4"/>
          </p:nvPr>
        </p:nvPicPr>
        <p:blipFill>
          <a:blip r:embed="rId2" cstate="print"/>
          <a:stretch>
            <a:fillRect/>
          </a:stretch>
        </p:blipFill>
        <p:spPr>
          <a:xfrm>
            <a:off x="5583920" y="1444625"/>
            <a:ext cx="2163985" cy="39417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z-Latn-AZ" dirty="0" smtClean="0"/>
              <a:t>Əsas səhifə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az-Latn-AZ" dirty="0" smtClean="0"/>
              <a:t>İzahı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r>
              <a:rPr lang="az-Latn-AZ" dirty="0" smtClean="0"/>
              <a:t>Şəkil 2: Əsas səhifə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/>
        <p:txBody>
          <a:bodyPr>
            <a:normAutofit fontScale="92500"/>
          </a:bodyPr>
          <a:lstStyle/>
          <a:p>
            <a:r>
              <a:rPr lang="az-Latn-AZ" dirty="0" smtClean="0"/>
              <a:t>Tətbiqin əsas səhifəsi olduqca yığcam və anlaşıqlıdır. Yenə də istifadəçi “?” düyməsindən istifadə edərək yeni məlumat öyrənmək üçün tətbiqin məlumat bazasına daxil </a:t>
            </a:r>
            <a:r>
              <a:rPr lang="az-Latn-AZ" dirty="0" smtClean="0"/>
              <a:t>ola, istifadə qaydaları və tətbiq haqqında qısa məlumatla tanış ola bilər</a:t>
            </a:r>
            <a:endParaRPr lang="ru-RU" dirty="0"/>
          </a:p>
        </p:txBody>
      </p:sp>
      <p:pic>
        <p:nvPicPr>
          <p:cNvPr id="9" name="Содержимое 8" descr="2.png"/>
          <p:cNvPicPr>
            <a:picLocks noGrp="1" noChangeAspect="1"/>
          </p:cNvPicPr>
          <p:nvPr>
            <p:ph sz="quarter" idx="4"/>
          </p:nvPr>
        </p:nvPicPr>
        <p:blipFill>
          <a:blip r:embed="rId2" cstate="print"/>
          <a:stretch>
            <a:fillRect/>
          </a:stretch>
        </p:blipFill>
        <p:spPr>
          <a:xfrm>
            <a:off x="5583920" y="1444625"/>
            <a:ext cx="2163985" cy="39417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z-Latn-AZ" dirty="0" smtClean="0"/>
              <a:t>İstifadə qaydaları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az-Latn-AZ" dirty="0" smtClean="0"/>
              <a:t>İzahı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/>
        <p:txBody>
          <a:bodyPr>
            <a:normAutofit lnSpcReduction="10000"/>
          </a:bodyPr>
          <a:lstStyle/>
          <a:p>
            <a:r>
              <a:rPr lang="az-Latn-AZ" dirty="0" smtClean="0"/>
              <a:t>Şəkil 3 : </a:t>
            </a:r>
            <a:r>
              <a:rPr lang="az-Latn-AZ" dirty="0" smtClean="0"/>
              <a:t>İstifadə qaydaları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r>
              <a:rPr lang="az-Latn-AZ" dirty="0" smtClean="0"/>
              <a:t>Tətbiqdən istifadə olduqca sadə və anlaşıqlıdır. İstifadəçi əsas səhifəyə keçmək, olduğu səhifədən geri qayıtmaq, məlumatlar hissəsində məlumatı yeniləmək üçün yalnız “?” düyməsindən istifadə etməlidir</a:t>
            </a:r>
            <a:endParaRPr lang="ru-RU" dirty="0"/>
          </a:p>
        </p:txBody>
      </p:sp>
      <p:pic>
        <p:nvPicPr>
          <p:cNvPr id="7" name="Содержимое 6" descr="3.png"/>
          <p:cNvPicPr>
            <a:picLocks noGrp="1" noChangeAspect="1"/>
          </p:cNvPicPr>
          <p:nvPr>
            <p:ph sz="quarter" idx="4"/>
          </p:nvPr>
        </p:nvPicPr>
        <p:blipFill>
          <a:blip r:embed="rId2" cstate="print"/>
          <a:stretch>
            <a:fillRect/>
          </a:stretch>
        </p:blipFill>
        <p:spPr>
          <a:xfrm>
            <a:off x="5583920" y="1444625"/>
            <a:ext cx="2163985" cy="39417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z-Latn-AZ" dirty="0" smtClean="0"/>
              <a:t>Bilirsinizmi?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az-Latn-AZ" dirty="0" smtClean="0"/>
              <a:t>İzahı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r>
              <a:rPr lang="az-Latn-AZ" dirty="0" smtClean="0"/>
              <a:t>Şəkil 4: Bilirsinizmi?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402832" cy="3941763"/>
          </a:xfrm>
        </p:spPr>
        <p:txBody>
          <a:bodyPr>
            <a:normAutofit fontScale="85000" lnSpcReduction="10000"/>
          </a:bodyPr>
          <a:lstStyle/>
          <a:p>
            <a:r>
              <a:rPr lang="az-Latn-AZ" dirty="0" smtClean="0"/>
              <a:t>“Bilirsinizmi ?”səhifəsində </a:t>
            </a:r>
            <a:r>
              <a:rPr lang="az-Latn-AZ" dirty="0" smtClean="0"/>
              <a:t>məlumatlar istifadəçinin “?” </a:t>
            </a:r>
            <a:r>
              <a:rPr lang="az-Latn-AZ" dirty="0" smtClean="0"/>
              <a:t>düyməsindən istifadə etməsilə </a:t>
            </a:r>
            <a:r>
              <a:rPr lang="az-Latn-AZ" dirty="0" smtClean="0"/>
              <a:t>yenilənir. İstifadəçi marağını cəlb etmək üçün hər bir məlumat üçün bir maraqlı şəkil ekranda görünür</a:t>
            </a:r>
            <a:r>
              <a:rPr lang="az-Latn-AZ" dirty="0" smtClean="0"/>
              <a:t>. </a:t>
            </a:r>
            <a:r>
              <a:rPr lang="az-Latn-AZ" dirty="0" smtClean="0"/>
              <a:t>Məlumatlar ekranda təsadüfi seçilərək görünür. Bu da bir məlumatın bir neçə dəfə ekranda görünməsinə səbəb olur və məlumat istifadəçinin yaddaşına daha yaxşı həkk olunur.</a:t>
            </a:r>
            <a:endParaRPr lang="ru-RU" dirty="0"/>
          </a:p>
        </p:txBody>
      </p:sp>
      <p:pic>
        <p:nvPicPr>
          <p:cNvPr id="7" name="Содержимое 6" descr="5.png"/>
          <p:cNvPicPr>
            <a:picLocks noGrp="1" noChangeAspect="1"/>
          </p:cNvPicPr>
          <p:nvPr>
            <p:ph sz="quarter" idx="4"/>
          </p:nvPr>
        </p:nvPicPr>
        <p:blipFill>
          <a:blip r:embed="rId2" cstate="print"/>
          <a:stretch>
            <a:fillRect/>
          </a:stretch>
        </p:blipFill>
        <p:spPr>
          <a:xfrm>
            <a:off x="5583920" y="1444625"/>
            <a:ext cx="2163985" cy="39417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627784" y="332656"/>
            <a:ext cx="4040188" cy="762000"/>
          </a:xfrm>
        </p:spPr>
        <p:txBody>
          <a:bodyPr>
            <a:normAutofit/>
          </a:bodyPr>
          <a:lstStyle/>
          <a:p>
            <a:pPr algn="just"/>
            <a:r>
              <a:rPr lang="az-Latn-AZ" sz="4000" dirty="0" smtClean="0"/>
              <a:t>   Məlumatlar</a:t>
            </a:r>
            <a:endParaRPr lang="ru-RU" sz="4000" dirty="0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251520" y="1412776"/>
            <a:ext cx="8712968" cy="3941763"/>
          </a:xfrm>
        </p:spPr>
        <p:txBody>
          <a:bodyPr/>
          <a:lstStyle/>
          <a:p>
            <a:pPr>
              <a:buNone/>
            </a:pPr>
            <a:r>
              <a:rPr lang="az-Latn-AZ" dirty="0" smtClean="0"/>
              <a:t>“Bilirsinizmi ?” səhifəsində istifadə olunan məlumatların bəziləri intellektual yarışmalardan, bəziləri isə  müxtəlif kitablardan  seçilmiş maraqlı məlumatlardır. Məlumatların və məlumatlara uyğun şəkillərin maraqlı olmasına </a:t>
            </a:r>
            <a:r>
              <a:rPr lang="az-Latn-AZ" dirty="0" smtClean="0"/>
              <a:t>xüsusi diqqət yetirilmişdir. </a:t>
            </a:r>
            <a:r>
              <a:rPr lang="az-Latn-AZ" dirty="0" smtClean="0"/>
              <a:t>Bu da istifadəçinin tətbiqdən  istifadə etməsinə maraq yaratmaq üçündür. Eyni zamanda tətbiqin məlumat bazasında </a:t>
            </a:r>
            <a:r>
              <a:rPr lang="az-Latn-AZ" dirty="0" smtClean="0"/>
              <a:t>36 </a:t>
            </a:r>
            <a:r>
              <a:rPr lang="az-Latn-AZ" dirty="0" smtClean="0"/>
              <a:t>məlumat və buna uyğun olaraq </a:t>
            </a:r>
            <a:r>
              <a:rPr lang="az-Latn-AZ" dirty="0" smtClean="0"/>
              <a:t>36 </a:t>
            </a:r>
            <a:r>
              <a:rPr lang="az-Latn-AZ" dirty="0" smtClean="0"/>
              <a:t>şəkil mövcuddur.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457200" y="1481329"/>
            <a:ext cx="8229600" cy="1803656"/>
          </a:xfrm>
        </p:spPr>
        <p:txBody>
          <a:bodyPr>
            <a:normAutofit/>
          </a:bodyPr>
          <a:lstStyle/>
          <a:p>
            <a:r>
              <a:rPr lang="az-Latn-AZ" dirty="0" smtClean="0"/>
              <a:t>Məlumatların az olması tətbiqin mənfi cəhətidir. Bu da </a:t>
            </a:r>
            <a:r>
              <a:rPr lang="az-Latn-AZ" dirty="0" smtClean="0"/>
              <a:t>tətbiqin vahid şəkil və məlumat bazasının olmamasından irəli gəlir.</a:t>
            </a:r>
            <a:endParaRPr lang="az-Latn-AZ" dirty="0" smtClean="0"/>
          </a:p>
          <a:p>
            <a:endParaRPr lang="az-Latn-AZ" dirty="0" smtClean="0"/>
          </a:p>
          <a:p>
            <a:endParaRPr lang="ru-RU" dirty="0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z-Latn-AZ" dirty="0" smtClean="0"/>
              <a:t>Mənfi cəhət</a:t>
            </a:r>
            <a:endParaRPr lang="ru-RU" dirty="0"/>
          </a:p>
        </p:txBody>
      </p:sp>
      <p:pic>
        <p:nvPicPr>
          <p:cNvPr id="9" name="Рисунок 8" descr="plus_add_minus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83768" y="3573016"/>
            <a:ext cx="2727573" cy="19354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az-Latn-AZ" dirty="0" smtClean="0"/>
              <a:t>Tətbiqdə “?” düyməsi vasitəsilə əsas səhifəyə getmək, istifadəçinin olduğu səhifədən geri qayıtmaq, məlumatları yeniləmək kimi əməliyyatları yerinə yetirmək mümkündür. Bu da istifadəçinin tətbiqi rahat idarə etməsi və tətbiqin yığcam olması </a:t>
            </a:r>
            <a:r>
              <a:rPr lang="az-Latn-AZ" smtClean="0"/>
              <a:t>üçün əlverişlidir.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z-Latn-AZ" dirty="0" smtClean="0"/>
              <a:t>Çox funksiyalı düynə </a:t>
            </a:r>
            <a:endParaRPr lang="ru-RU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152</TotalTime>
  <Words>391</Words>
  <Application>Microsoft Office PowerPoint</Application>
  <PresentationFormat>Экран (4:3)</PresentationFormat>
  <Paragraphs>49</Paragraphs>
  <Slides>12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Открытая</vt:lpstr>
      <vt:lpstr>Bilirsinizmi</vt:lpstr>
      <vt:lpstr>Tətbiqin adı: Bilirsinizmi?</vt:lpstr>
      <vt:lpstr>Giriş</vt:lpstr>
      <vt:lpstr>Əsas səhifə</vt:lpstr>
      <vt:lpstr>İstifadə qaydaları</vt:lpstr>
      <vt:lpstr>Bilirsinizmi?</vt:lpstr>
      <vt:lpstr>Слайд 7</vt:lpstr>
      <vt:lpstr>Mənfi cəhət</vt:lpstr>
      <vt:lpstr>Çox funksiyalı düynə </vt:lpstr>
      <vt:lpstr>İstifadə olunmuş kitabxanalar:</vt:lpstr>
      <vt:lpstr>Beləliklə,</vt:lpstr>
      <vt:lpstr>Bilirsinizmi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Bilirsinizmi</dc:title>
  <dc:creator>samsung</dc:creator>
  <cp:lastModifiedBy>samsung</cp:lastModifiedBy>
  <cp:revision>18</cp:revision>
  <dcterms:created xsi:type="dcterms:W3CDTF">2012-10-09T09:29:17Z</dcterms:created>
  <dcterms:modified xsi:type="dcterms:W3CDTF">2012-10-12T05:24:33Z</dcterms:modified>
</cp:coreProperties>
</file>