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8" r:id="rId3"/>
    <p:sldId id="271" r:id="rId4"/>
    <p:sldId id="258" r:id="rId5"/>
    <p:sldId id="274" r:id="rId6"/>
    <p:sldId id="272" r:id="rId7"/>
    <p:sldId id="269" r:id="rId8"/>
    <p:sldId id="273" r:id="rId9"/>
    <p:sldId id="265" r:id="rId10"/>
    <p:sldId id="257" r:id="rId1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6241C5-F57F-461F-965F-FF4603CB62D9}" type="datetimeFigureOut">
              <a:rPr lang="en-US"/>
              <a:pPr>
                <a:defRPr/>
              </a:pPr>
              <a:t>10/13/2012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F2D56-017B-4B5F-B5A6-E2657127B4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5100D9-10D7-4670-B08D-8CEBC7221A86}" type="datetimeFigureOut">
              <a:rPr lang="en-US"/>
              <a:pPr>
                <a:defRPr/>
              </a:pPr>
              <a:t>10/13/2012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607B7-A3C5-4069-8C94-C7E237E6D3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B6530-D07B-4B09-B733-9F57EAC66356}" type="datetimeFigureOut">
              <a:rPr lang="en-US"/>
              <a:pPr>
                <a:defRPr/>
              </a:pPr>
              <a:t>10/13/2012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DDE5B5-0C57-4B95-8CEF-025EE4ED59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64EA5-E650-4867-8F22-738FD4A5F6CA}" type="datetimeFigureOut">
              <a:rPr lang="en-US"/>
              <a:pPr>
                <a:defRPr/>
              </a:pPr>
              <a:t>10/13/2012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8D8D3-58B0-49B0-B3A7-D193CA0E71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A4D08-B6D9-448E-AD95-021EE0B55B29}" type="datetimeFigureOut">
              <a:rPr lang="en-US"/>
              <a:pPr>
                <a:defRPr/>
              </a:pPr>
              <a:t>10/13/2012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AEFDD7-DCF1-4F50-AB78-39A6EF49F2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35431-3302-4B66-88F1-C5FF66393A71}" type="datetimeFigureOut">
              <a:rPr lang="en-US"/>
              <a:pPr>
                <a:defRPr/>
              </a:pPr>
              <a:t>10/13/2012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DD3E4E-8008-41B7-8E89-548A6C5EE1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FE978E-09B0-4CC3-804A-2B902EA53EDD}" type="datetimeFigureOut">
              <a:rPr lang="en-US"/>
              <a:pPr>
                <a:defRPr/>
              </a:pPr>
              <a:t>10/13/2012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654247-FFC0-4EBB-A9A7-C27209AC1C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236983-81F3-407E-85A3-2DF30CE6B39A}" type="datetimeFigureOut">
              <a:rPr lang="en-US"/>
              <a:pPr>
                <a:defRPr/>
              </a:pPr>
              <a:t>10/13/2012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0811D8-731A-448A-9B47-38F66FD751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0B8AFD-3CB3-4BBD-83BA-06AAFCE8A018}" type="datetimeFigureOut">
              <a:rPr lang="en-US"/>
              <a:pPr>
                <a:defRPr/>
              </a:pPr>
              <a:t>10/13/2012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70D16-42B9-44BA-98C0-23CC1251A2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64074-CD03-4717-9543-6C1E466D4009}" type="datetimeFigureOut">
              <a:rPr lang="en-US"/>
              <a:pPr>
                <a:defRPr/>
              </a:pPr>
              <a:t>10/13/2012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2F98C7-1915-476A-BCF2-DDD6BBEF2E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20C5F5-6073-48C9-A1AB-3D7BF788EF7D}" type="datetimeFigureOut">
              <a:rPr lang="en-US"/>
              <a:pPr>
                <a:defRPr/>
              </a:pPr>
              <a:t>10/13/2012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5A69A-61AD-4FE2-B3BB-0AD8A6B408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9993F3E-DA50-4B38-8CE2-0CF2846BC3DC}" type="datetimeFigureOut">
              <a:rPr lang="en-US"/>
              <a:pPr>
                <a:defRPr/>
              </a:pPr>
              <a:t>10/13/2012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B948378-E49B-4E88-A62F-323A6A53EF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slow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95736" y="4869160"/>
            <a:ext cx="47529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z-Latn-AZ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itchFamily="34" charset="0"/>
                <a:cs typeface="+mn-cs"/>
              </a:rPr>
              <a:t>Cəmşid Naxçıvanski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Semibold" pitchFamily="34" charset="0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23728" y="5517232"/>
            <a:ext cx="47529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z-Latn-AZ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itchFamily="34" charset="0"/>
                <a:cs typeface="+mn-cs"/>
              </a:rPr>
              <a:t>Oktyabr 2012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Semibold" pitchFamily="34" charset="0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051720" y="1628800"/>
            <a:ext cx="4800600" cy="110799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600" b="1" spc="50" dirty="0" smtClean="0">
                <a:ln w="11430">
                  <a:noFill/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</a:t>
            </a:r>
            <a:r>
              <a:rPr lang="az-Latn-AZ" sz="6600" b="1" spc="50" dirty="0" smtClean="0">
                <a:ln w="11430">
                  <a:noFill/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Hədəf</a:t>
            </a:r>
            <a:r>
              <a:rPr lang="en-US" sz="6600" b="1" spc="50" dirty="0" smtClean="0">
                <a:ln w="11430">
                  <a:noFill/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”</a:t>
            </a:r>
            <a:endParaRPr lang="en-US" sz="6600" b="1" spc="50" dirty="0">
              <a:ln w="11430">
                <a:noFill/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267744" y="4653136"/>
            <a:ext cx="6192688" cy="110799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600" b="1" spc="50" dirty="0" smtClean="0">
                <a:ln w="11430">
                  <a:noFill/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</a:t>
            </a:r>
            <a:r>
              <a:rPr lang="az-Latn-AZ" sz="6600" b="1" spc="50" dirty="0" smtClean="0">
                <a:ln w="11430">
                  <a:noFill/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əşəkkürlər</a:t>
            </a:r>
            <a:r>
              <a:rPr lang="en-US" sz="6600" b="1" spc="50" dirty="0" smtClean="0">
                <a:ln w="11430">
                  <a:noFill/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…</a:t>
            </a:r>
            <a:endParaRPr lang="en-US" sz="6600" b="1" spc="50" dirty="0">
              <a:ln w="11430">
                <a:noFill/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z-Latn-AZ" dirty="0" smtClean="0"/>
              <a:t>Oyun Haqqında</a:t>
            </a:r>
            <a:endParaRPr lang="en-US" dirty="0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z-Latn-AZ" sz="3000" dirty="0" smtClean="0"/>
              <a:t>Oyunda </a:t>
            </a:r>
            <a:r>
              <a:rPr lang="az-Latn-AZ" sz="3000" dirty="0" smtClean="0"/>
              <a:t>qırmızı </a:t>
            </a:r>
            <a:r>
              <a:rPr lang="az-Latn-AZ" sz="3000" dirty="0" smtClean="0"/>
              <a:t>rəngli bir topun </a:t>
            </a:r>
            <a:r>
              <a:rPr lang="az-Latn-AZ" sz="3000" dirty="0" smtClean="0"/>
              <a:t>hədəfi - hərəkət </a:t>
            </a:r>
            <a:r>
              <a:rPr lang="az-Latn-AZ" sz="3000" dirty="0" smtClean="0"/>
              <a:t>edərək </a:t>
            </a:r>
            <a:r>
              <a:rPr lang="az-Latn-AZ" sz="3000" dirty="0" smtClean="0"/>
              <a:t>rəqib</a:t>
            </a:r>
            <a:r>
              <a:rPr lang="en-US" sz="3000" dirty="0" smtClean="0"/>
              <a:t> </a:t>
            </a:r>
            <a:r>
              <a:rPr lang="en-US" sz="3000" dirty="0" err="1" smtClean="0"/>
              <a:t>toplar</a:t>
            </a:r>
            <a:r>
              <a:rPr lang="az-Latn-AZ" sz="3000" dirty="0" smtClean="0"/>
              <a:t>ı</a:t>
            </a:r>
            <a:r>
              <a:rPr lang="az-Latn-AZ" sz="3000" dirty="0" smtClean="0"/>
              <a:t> </a:t>
            </a:r>
            <a:r>
              <a:rPr lang="az-Latn-AZ" sz="3000" dirty="0" smtClean="0"/>
              <a:t>tapmaq və onları kiçik toplarla vurub zərərsiz hala gətirməkdir. </a:t>
            </a:r>
          </a:p>
          <a:p>
            <a:r>
              <a:rPr lang="az-Latn-AZ" sz="3000" dirty="0" smtClean="0"/>
              <a:t>Bütün rəqiblər vurulduqda </a:t>
            </a:r>
            <a:r>
              <a:rPr lang="az-Latn-AZ" sz="3000" dirty="0" smtClean="0"/>
              <a:t>həmin mərhələ(etap) </a:t>
            </a:r>
            <a:r>
              <a:rPr lang="az-Latn-AZ" sz="3000" dirty="0" smtClean="0"/>
              <a:t>başa </a:t>
            </a:r>
            <a:r>
              <a:rPr lang="az-Latn-AZ" sz="3000" dirty="0" smtClean="0"/>
              <a:t>çatır və yenisi başlayır. </a:t>
            </a:r>
            <a:endParaRPr lang="az-Latn-AZ" sz="3000" dirty="0" smtClean="0"/>
          </a:p>
          <a:p>
            <a:r>
              <a:rPr lang="az-Latn-AZ" sz="3000" dirty="0" smtClean="0"/>
              <a:t>Top hər hansı bir </a:t>
            </a:r>
            <a:r>
              <a:rPr lang="az-Latn-AZ" sz="3000" dirty="0" smtClean="0"/>
              <a:t>rəqib topa </a:t>
            </a:r>
            <a:r>
              <a:rPr lang="az-Latn-AZ" sz="3000" dirty="0" smtClean="0"/>
              <a:t>toxunduğu anda </a:t>
            </a:r>
            <a:r>
              <a:rPr lang="az-Latn-AZ" sz="3000" dirty="0" smtClean="0"/>
              <a:t>siz oyunu </a:t>
            </a:r>
            <a:r>
              <a:rPr lang="az-Latn-AZ" sz="3000" dirty="0" smtClean="0"/>
              <a:t>uduzmuş olursunuz</a:t>
            </a:r>
            <a:r>
              <a:rPr lang="az-Latn-AZ" sz="3000" dirty="0" smtClean="0"/>
              <a:t>.</a:t>
            </a:r>
            <a:endParaRPr lang="en-US" sz="3000" dirty="0" smtClean="0"/>
          </a:p>
          <a:p>
            <a:r>
              <a:rPr lang="az-Latn-AZ" sz="3000" dirty="0" smtClean="0"/>
              <a:t>Siz rəqibləri axtardığınız kimi, onlar da sizi axtarıb tapmağa və uduzdurmağa çalışır.</a:t>
            </a:r>
            <a:endParaRPr lang="en-US" sz="3000" dirty="0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z-Latn-AZ" dirty="0" smtClean="0"/>
              <a:t>Oyun Haqqında</a:t>
            </a:r>
            <a:endParaRPr lang="en-US" dirty="0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z-Latn-AZ" sz="3000" dirty="0" smtClean="0"/>
              <a:t>Oyuna istiqamət düymələri əlavə olunub. Bunlar vasitəsilə bütün istiqamətlərə hərəkət etmək mümkündür. </a:t>
            </a:r>
          </a:p>
          <a:p>
            <a:r>
              <a:rPr lang="az-Latn-AZ" sz="3000" dirty="0" smtClean="0"/>
              <a:t>Bu düymələrdən başqa ekranın istənilən sahəsinə toxunduqda, Top həmin </a:t>
            </a:r>
            <a:r>
              <a:rPr lang="az-Latn-AZ" sz="3000" dirty="0" smtClean="0"/>
              <a:t>istiqamətə doğru </a:t>
            </a:r>
            <a:r>
              <a:rPr lang="az-Latn-AZ" sz="3000" dirty="0" smtClean="0"/>
              <a:t>kiçik topları atır</a:t>
            </a:r>
            <a:r>
              <a:rPr lang="az-Latn-AZ" sz="3000" dirty="0" smtClean="0"/>
              <a:t>.</a:t>
            </a:r>
          </a:p>
          <a:p>
            <a:r>
              <a:rPr lang="az-Latn-AZ" sz="3000" dirty="0" smtClean="0"/>
              <a:t>Oyun ilk olaraq 3 rəqib ilə başlayır və daha sonra etaplara uyğun rəqiblərin sayı artır.</a:t>
            </a:r>
          </a:p>
          <a:p>
            <a:endParaRPr lang="en-US" sz="3000" dirty="0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z-Latn-AZ" dirty="0" smtClean="0"/>
              <a:t>Oyundan hissələr</a:t>
            </a:r>
            <a:endParaRPr lang="en-US" dirty="0" smtClean="0"/>
          </a:p>
        </p:txBody>
      </p:sp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988840"/>
            <a:ext cx="7541962" cy="4145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z-Latn-AZ" dirty="0" smtClean="0"/>
              <a:t>Oyundan hissələr</a:t>
            </a:r>
            <a:endParaRPr lang="en-US" dirty="0" smtClean="0"/>
          </a:p>
        </p:txBody>
      </p:sp>
      <p:pic>
        <p:nvPicPr>
          <p:cNvPr id="13314" name="Picture 2" descr="C:\Users\Cemshid\Desktop\military-camouflage-patter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9178" y="1988840"/>
            <a:ext cx="7553262" cy="414848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z-Latn-AZ" dirty="0" smtClean="0"/>
              <a:t>Oyundan hissələr</a:t>
            </a:r>
            <a:endParaRPr 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835" t="3338" r="1835" b="3200"/>
          <a:stretch>
            <a:fillRect/>
          </a:stretch>
        </p:blipFill>
        <p:spPr bwMode="auto">
          <a:xfrm>
            <a:off x="971600" y="1700808"/>
            <a:ext cx="7560840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z-Latn-AZ" dirty="0" smtClean="0"/>
              <a:t>Oyundan hissələr</a:t>
            </a:r>
            <a:endParaRPr lang="en-US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15496" t="11812" r="13111" b="20267"/>
          <a:stretch>
            <a:fillRect/>
          </a:stretch>
        </p:blipFill>
        <p:spPr bwMode="auto">
          <a:xfrm>
            <a:off x="827584" y="1772816"/>
            <a:ext cx="7779995" cy="416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z-Latn-AZ" dirty="0" smtClean="0"/>
              <a:t>Oyundan hissələr</a:t>
            </a:r>
            <a:endParaRPr lang="en-US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1762" t="3206" r="1315"/>
          <a:stretch>
            <a:fillRect/>
          </a:stretch>
        </p:blipFill>
        <p:spPr bwMode="auto">
          <a:xfrm>
            <a:off x="755576" y="1628800"/>
            <a:ext cx="7920880" cy="4348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z-Latn-AZ" smtClean="0"/>
              <a:t>Texniki izah</a:t>
            </a:r>
            <a:endParaRPr lang="en-US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az-Latn-AZ" sz="2800" b="1" dirty="0" smtClean="0"/>
              <a:t>İstifadə </a:t>
            </a:r>
            <a:r>
              <a:rPr lang="az-Latn-AZ" sz="2800" b="1" dirty="0" smtClean="0"/>
              <a:t>olunmuş </a:t>
            </a:r>
            <a:r>
              <a:rPr lang="az-Latn-AZ" sz="2800" b="1" dirty="0" smtClean="0"/>
              <a:t>texnologiya və biliklər</a:t>
            </a:r>
            <a:r>
              <a:rPr lang="en-US" sz="2800" b="1" dirty="0" smtClean="0"/>
              <a:t>: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600" dirty="0" smtClean="0"/>
              <a:t>Microsoft Visual Studio 2010 Express for Windows Phone (C#)</a:t>
            </a:r>
            <a:endParaRPr lang="az-Latn-AZ" sz="26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600" dirty="0" smtClean="0"/>
              <a:t>XNA Game Studio Express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600" dirty="0" err="1" smtClean="0"/>
              <a:t>FarSeer</a:t>
            </a:r>
            <a:r>
              <a:rPr lang="en-US" sz="2600" dirty="0" smtClean="0"/>
              <a:t> Physics Engine for Windows games</a:t>
            </a:r>
            <a:endParaRPr lang="az-Latn-AZ" sz="26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az-Latn-AZ" sz="2600" dirty="0" smtClean="0"/>
              <a:t>3-ölçülü arxa fon</a:t>
            </a:r>
            <a:r>
              <a:rPr lang="az-Latn-AZ" sz="2600" dirty="0" smtClean="0"/>
              <a:t> mühitinə uyğunlaşdırma</a:t>
            </a:r>
            <a:endParaRPr lang="en-US" sz="26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az-Latn-AZ" sz="2600" dirty="0" smtClean="0"/>
              <a:t>Riyazı </a:t>
            </a:r>
            <a:r>
              <a:rPr lang="az-Latn-AZ" sz="2600" dirty="0" smtClean="0"/>
              <a:t>Alqoritmlər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az-Latn-AZ" sz="2600" dirty="0" smtClean="0"/>
              <a:t>Dizayn</a:t>
            </a:r>
            <a:r>
              <a:rPr lang="en-US" sz="2600" dirty="0" smtClean="0"/>
              <a:t> </a:t>
            </a:r>
            <a:r>
              <a:rPr lang="en-US" sz="2600" dirty="0" smtClean="0"/>
              <a:t>–</a:t>
            </a:r>
            <a:r>
              <a:rPr lang="az-Latn-AZ" sz="2600" dirty="0" smtClean="0"/>
              <a:t> </a:t>
            </a:r>
            <a:r>
              <a:rPr lang="en-US" sz="2600" dirty="0" smtClean="0"/>
              <a:t>P</a:t>
            </a:r>
            <a:r>
              <a:rPr lang="az-Latn-AZ" sz="2600" dirty="0" smtClean="0"/>
              <a:t>hotoshop, Paint.Net</a:t>
            </a:r>
            <a:endParaRPr lang="az-Latn-AZ" sz="26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az-Latn-AZ" sz="2600" b="1" i="1" dirty="0" smtClean="0"/>
              <a:t>Qeyd :</a:t>
            </a:r>
            <a:r>
              <a:rPr lang="az-Latn-AZ" sz="2600" i="1" dirty="0" smtClean="0"/>
              <a:t> Oyuna səs effektləri əlavə olunub</a:t>
            </a:r>
            <a:endParaRPr lang="az-Latn-AZ" sz="2600" i="1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az-Latn-AZ" sz="2600" dirty="0" smtClean="0"/>
          </a:p>
          <a:p>
            <a:pPr fontAlgn="auto">
              <a:spcAft>
                <a:spcPts val="0"/>
              </a:spcAft>
              <a:buNone/>
              <a:defRPr/>
            </a:pPr>
            <a:endParaRPr lang="en-US" sz="26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439</TotalTime>
  <Words>180</Words>
  <Application>Microsoft Office PowerPoint</Application>
  <PresentationFormat>On-screen Show (4:3)</PresentationFormat>
  <Paragraphs>28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Slide 1</vt:lpstr>
      <vt:lpstr>Oyun Haqqında</vt:lpstr>
      <vt:lpstr>Oyun Haqqında</vt:lpstr>
      <vt:lpstr>Oyundan hissələr</vt:lpstr>
      <vt:lpstr>Oyundan hissələr</vt:lpstr>
      <vt:lpstr>Oyundan hissələr</vt:lpstr>
      <vt:lpstr>Oyundan hissələr</vt:lpstr>
      <vt:lpstr>Oyundan hissələr</vt:lpstr>
      <vt:lpstr>Texniki izah</vt:lpstr>
      <vt:lpstr>Slide 10</vt:lpstr>
    </vt:vector>
  </TitlesOfParts>
  <Company>Azercell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YARIŞAQ adlı oyunun təqdimatı</dc:title>
  <dc:creator>teshahin</dc:creator>
  <cp:lastModifiedBy>Cemshid</cp:lastModifiedBy>
  <cp:revision>34</cp:revision>
  <dcterms:created xsi:type="dcterms:W3CDTF">2012-05-02T05:28:16Z</dcterms:created>
  <dcterms:modified xsi:type="dcterms:W3CDTF">2012-10-13T02:55:36Z</dcterms:modified>
</cp:coreProperties>
</file>